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ink/ink1.xml" ContentType="application/inkml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2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3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4.xml" ContentType="application/vnd.openxmlformats-officedocument.presentationml.notesSlide+xml"/>
  <Override PartName="/ppt/ink/ink35.xml" ContentType="application/inkml+xml"/>
  <Override PartName="/ppt/notesSlides/notesSlide5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notesSlides/notesSlide6.xml" ContentType="application/vnd.openxmlformats-officedocument.presentationml.notesSlide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"/>
  </p:notesMasterIdLst>
  <p:sldIdLst>
    <p:sldId id="257" r:id="rId2"/>
    <p:sldId id="258" r:id="rId3"/>
    <p:sldId id="323" r:id="rId4"/>
    <p:sldId id="269" r:id="rId5"/>
    <p:sldId id="276" r:id="rId6"/>
    <p:sldId id="263" r:id="rId7"/>
    <p:sldId id="264" r:id="rId8"/>
    <p:sldId id="261" r:id="rId9"/>
    <p:sldId id="266" r:id="rId10"/>
    <p:sldId id="267" r:id="rId11"/>
    <p:sldId id="268" r:id="rId12"/>
    <p:sldId id="278" r:id="rId13"/>
    <p:sldId id="279" r:id="rId14"/>
    <p:sldId id="280" r:id="rId15"/>
    <p:sldId id="281" r:id="rId16"/>
    <p:sldId id="275" r:id="rId17"/>
    <p:sldId id="277" r:id="rId18"/>
    <p:sldId id="270" r:id="rId19"/>
    <p:sldId id="271" r:id="rId20"/>
    <p:sldId id="273" r:id="rId21"/>
    <p:sldId id="272" r:id="rId22"/>
    <p:sldId id="274" r:id="rId23"/>
    <p:sldId id="321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293" r:id="rId32"/>
    <p:sldId id="311" r:id="rId33"/>
    <p:sldId id="312" r:id="rId34"/>
    <p:sldId id="296" r:id="rId35"/>
    <p:sldId id="297" r:id="rId36"/>
    <p:sldId id="298" r:id="rId37"/>
    <p:sldId id="341" r:id="rId38"/>
    <p:sldId id="326" r:id="rId39"/>
    <p:sldId id="327" r:id="rId40"/>
    <p:sldId id="329" r:id="rId41"/>
    <p:sldId id="330" r:id="rId42"/>
    <p:sldId id="332" r:id="rId43"/>
    <p:sldId id="333" r:id="rId44"/>
    <p:sldId id="334" r:id="rId45"/>
    <p:sldId id="335" r:id="rId46"/>
    <p:sldId id="336" r:id="rId47"/>
    <p:sldId id="359" r:id="rId48"/>
    <p:sldId id="337" r:id="rId49"/>
    <p:sldId id="338" r:id="rId50"/>
    <p:sldId id="358" r:id="rId51"/>
    <p:sldId id="339" r:id="rId52"/>
    <p:sldId id="343" r:id="rId53"/>
    <p:sldId id="344" r:id="rId54"/>
    <p:sldId id="345" r:id="rId55"/>
    <p:sldId id="346" r:id="rId56"/>
    <p:sldId id="348" r:id="rId57"/>
    <p:sldId id="349" r:id="rId58"/>
    <p:sldId id="350" r:id="rId59"/>
    <p:sldId id="351" r:id="rId60"/>
    <p:sldId id="352" r:id="rId61"/>
    <p:sldId id="353" r:id="rId62"/>
    <p:sldId id="354" r:id="rId63"/>
    <p:sldId id="355" r:id="rId64"/>
    <p:sldId id="356" r:id="rId65"/>
    <p:sldId id="357" r:id="rId66"/>
    <p:sldId id="310" r:id="rId67"/>
    <p:sldId id="300" r:id="rId68"/>
    <p:sldId id="301" r:id="rId69"/>
    <p:sldId id="302" r:id="rId70"/>
    <p:sldId id="303" r:id="rId71"/>
    <p:sldId id="304" r:id="rId72"/>
    <p:sldId id="305" r:id="rId73"/>
    <p:sldId id="306" r:id="rId74"/>
    <p:sldId id="307" r:id="rId75"/>
    <p:sldId id="308" r:id="rId76"/>
    <p:sldId id="309" r:id="rId77"/>
    <p:sldId id="325" r:id="rId78"/>
    <p:sldId id="324" r:id="rId79"/>
  </p:sldIdLst>
  <p:sldSz cx="12192000" cy="6858000"/>
  <p:notesSz cx="6858000" cy="9144000"/>
  <p:custDataLst>
    <p:tags r:id="rId8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84201" autoAdjust="0"/>
  </p:normalViewPr>
  <p:slideViewPr>
    <p:cSldViewPr snapToGrid="0">
      <p:cViewPr varScale="1">
        <p:scale>
          <a:sx n="63" d="100"/>
          <a:sy n="63" d="100"/>
        </p:scale>
        <p:origin x="89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ags" Target="tags/tag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5:37:27.5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22181 6039 541 0,'0'0'227'0,"0"-3"-83"16,0 1-11-16,0 1 13 15,0-1-52-15,0 2 38 16,0 0-24-16,0 0-49 15,7 0-25-15,16 0 14 16,9 0 50-16,15 0 3 16,11 0-30-16,8 0-2 15,17-2-6-15,14-10-10 16,15-4-13-16,-12-1-11 16,-21 3-9-16,-24 5-9 15,-15 1-9-15,2 1 4 16,4 3-6-16,-1-2 1 15,-8 4 5-15,-11 2-6 0,-8 0-33 16,-9 0-49-16,-8 0-94 16,-13 3-98-16,-13 7-15 15,-9 1-118-15</inkml:trace>
  <inkml:trace contextRef="#ctx0" brushRef="#br0" timeOffset="303.5296">22381 6249 1333 0,'0'0'176'0,"0"0"-140"16,0 0-26-16,0 0 72 15,0 0 103-15,115 8 7 16,-29-8-69-16,30-11-39 15,14-6-19-15,0-5-13 16,-11 0-10-16,-14 2-14 16,-8 1-9-16,-15 4-2 15,-17 2-4-15,-18 5-7 16,-7 2-6-16,-1 1 2 16,-5 2-2-16,-12 3-80 15,-14 0-127-15,-10 8-532 0</inkml:trace>
  <inkml:trace contextRef="#ctx0" brushRef="#br0" timeOffset="33689.7479">19060 5997 719 0,'0'0'135'0,"-3"0"-31"15,3 0 9-15,0 0-6 16,0 0-29-16,2 0 25 16,13-2-27-16,9 2-21 15,9-3 3-15,11-1 18 16,9 2-8-16,8-1-9 15,7-2 3-15,5 0 4 16,14-4-17-16,13-1-10 16,-11 0-8-16,-8 0-9 15,-15 1-6-15,-14 1-10 16,0-1-5-16,5 1 6 16,-11 0-7-16,-9 4-1 0,-10 2-90 15,-22 2-116-15,-5 0-153 16,-8 2-571-16</inkml:trace>
  <inkml:trace contextRef="#ctx0" brushRef="#br0" timeOffset="33966.8553">19013 6235 1386 0,'0'0'236'15,"0"0"-181"-15,112 0-42 0,-27-10 8 16,-2 0 27-16,-5-3 25 16,-8 2 19-16,-12-1-17 15,10-1-27-15,7-1-29 16,-4 2-7-16,-5 1-12 15,0 10 0-15,-17 1-135 16,-20 0-388-16</inkml:trace>
  <inkml:trace contextRef="#ctx0" brushRef="#br0" timeOffset="39157.9765">10448 11783 232 0,'0'0'688'0,"0"0"-564"15,0 0-30-15,0 0 15 16,0 0 18-16,0 0 8 16,-9 0-15-16,11-3-7 15,8-2-28-15,9-2-41 16,7-1 25-16,5-5-2 0,5 0-8 15,1-5-20 1,2 0-12-16,0 1-17 0,-3 0-4 16,-4 3 3-16,-3 1-8 15,-4 6-1-15,-4 3-50 16,-5 4-175-16,-5 0-131 16,-9 6-350-16</inkml:trace>
  <inkml:trace contextRef="#ctx0" brushRef="#br0" timeOffset="39454.8463">10524 11909 1595 0,'0'0'203'16,"0"0"-173"-16,0 0-29 16,0 0 6-16,0 0 39 15,105-45-1-15,-74 28 14 16,5-2-14-16,7-2-23 16,0-1-9-16,2 1-11 15,-2 1-2-15,-4 2-72 16,1 2-79-16,-12 2-208 15,-12 2-1032-15</inkml:trace>
  <inkml:trace contextRef="#ctx0" brushRef="#br0" timeOffset="41634.1258">20654 8792 430 0,'0'0'290'0,"0"0"-214"0,0 0-54 16,0 0 93-16,91 7-45 15,-58-1-5-15,2 0 16 16,2 7-2-16,4-1-24 16,3 5-4-16,3 2 7 15,6 0 0-15,4 3 3 16,6-4 8-16,17 0-18 16,20-1 16-16,27-5 4 15,11-3-8-15,1-4-19 16,-6-2 14-16,-18 4-8 15,-3-1-14-15,-5 3-13 16,-1 0 2-16,1 4 3 16,1 1-3-16,4-2 7 0,-2 5-14 15,2-2-9 1,0 2 7-16,-6 1-3 0,3-1 9 16,0 2 2-1,3-3-8-15,2-2 0 0,3-4 5 16,-3 0 4-16,-3-3-2 15,-1-2-4-15,-2-3 0 16,-3-2 3-16,-1 0-8 16,-9 0-4-16,-5 0 2 15,-16 0-11-15,-13 0 1 16,-14 0-1-16,-1 0 5 16,3 0-5-16,6 0 5 15,3 0-5-15,-6-4 0 16,-7 1 5-16,-3 1-5 0,-6-1 5 15,-6 1-4-15,-8-1-2 16,-6 1 1-16,-4-1-1 16,-6 0-6-16,-6-3-73 15,-16-2-110-15,-11-3-515 0</inkml:trace>
  <inkml:trace contextRef="#ctx0" brushRef="#br0" timeOffset="49728.7746">2956 13213 742 0,'0'0'94'15,"0"0"-74"-15,0 0-19 0,0 0 1 16,0 0-1 0,25-8 24-16,-17 8 11 0,4 0 26 15,1 5-19-15,2 3 9 16,3 0-8-16,3 2-12 15,1 1-5-15,3-1 5 16,4 1-15-16,2-1 12 16,3 0 0-16,4-1 6 15,1 1-3-15,4-3-2 16,-1 1-5-16,1 0 1 16,0 1-7-16,-1 1-3 15,1-1-1-15,-1 2-4 16,0-1 8-16,1 0 4 15,0-2-8-15,3 1-5 16,-1 1-1-16,6-1 7 0,-1-1 13 16,3-1-10-16,-1 0 3 15,2-2-9-15,-6 1-6 16,-1-2 0-16,-2 0 5 16,1-1 1-16,-2 1 0 15,0-2-4-15,1 0 0 16,1 0-2-16,-1-2 6 15,1 2 0-15,2 0-1 16,-2 1-2-16,-1 1 1 16,1 0-4-16,-7 0-6 15,2 1 11-15,-2 0-2 16,0-4-9-16,4 1 7 16,-1-1 34-16,6-1 1 0,1 0-24 15,5 0-6 1,1 0-3-16,0 0-9 0,1 0 11 15,-3 2-5 1,-2 1 6-16,-2 0-5 0,0 2-7 16,2-2 10-16,-2 0 4 15,2 0-2-15,-2-3-1 16,2 0-6-16,-2 0 9 16,3 0-5-16,-4 0-3 15,1 0-1-15,-2 0-5 16,0 0 1-16,-3 0 4 15,0-3 0-15,-2 0-5 0,1 3 1 16,-4 0 0 0,0 0-1-16,2 0 1 0,1 0-1 15,2 0 7-15,0 3-7 16,0 3-1-16,0-2 1 16,-2 1 5-16,1 0-5 15,-1 2 1-15,0-1 6 16,1 1-6-16,2 1 4 15,-2 0 0-15,0 1-5 16,2-1 0-16,-3 0 0 16,0 1 14-16,-1-1-9 15,1-2 1-15,-1 0 5 16,2-1 1-16,-3-3 1 0,3 1-13 16,-1 0 9-1,3-2-4-15,-1 2 3 0,1-2-3 16,3 3-5-16,-2 0 8 15,2 0-8-15,1-2 1 16,2 1-1-16,1 0 0 16,0-2 5-16,1 3 0 15,2-4 2-15,1 3-1 16,1 0 6-16,6 1-7 16,-2-1 6-16,3 1-4 15,2-1 2-15,2-1 0 16,-1 1 1-16,-1-2-4 15,3 0 6-15,-2-1 1 16,3 0-8-16,0 0 1 16,2 0 11-16,2-1-3 0,-1-5-5 15,0-2 2 1,-3-1 3-16,-1 1 0 0,-5-1 1 16,-1-2-4-16,1 3 0 15,-7 0 6-15,-1-1-6 16,-5 1-3-16,-2-1-3 15,-4 1 0-15,-3 2 1 16,-2 0 2-16,-9 1-8 16,-1 0 0-16,-6 1 10 15,-6 1-11-15,-2 1 9 16,-7 0-8-16,-3 1-1 16,-4 1 1-16,-2-2 0 0,0 2 7 15,0 0-8 1,0 0 0-16,0 0 0 0,0 0-39 15,-9 6-25-15,-29 22-99 16,0 2-205-16,-4-2-671 0</inkml:trace>
  <inkml:trace contextRef="#ctx0" brushRef="#br0" timeOffset="53484.4788">6185 15221 1003 0,'0'0'135'16,"0"0"-80"-16,0 0 7 15,0 0-42-15,0 0-14 16,0 0-3-16,0 0-3 15,0 0 0-15,0 0-52 16,8 0-116-16,1 3-17 16,-1 0-183-16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07:49.8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4036 3226 1590 0,'0'0'267'15,"0"0"-188"-15,0 0-64 16,0 0-15-16,0 0 32 16,-18 104 42-16,9-59-38 0,3-1-14 15,-2-4-6-15,3-6-7 16,0-7-8-16,4-13-1 15,-1-5 2-15,-1-9 8 16,0 0 21-16,-3-13 83 16,-4-14-74-16,-1-10-21 15,1-10 2-15,4-2-5 16,0 0-4-16,6 8 4 16,0 7-2-16,6 12-4 15,9 10-8-15,7 9-2 16,5 3-6-16,6 10 0 15,3 13 4-15,-2 6-7 16,0 4 9-16,-5 1-1 16,-7-5-13-16,-4-1 8 15,-6-9-5-15,-6-6-7 0,-5-7 8 16,-1-6 10-16,0 0 23 16,0-13 61-16,-6-11-47 15,-1-8-10-15,1-2 12 16,6-2-9-16,0 8-10 15,6 3-3-15,9 10-16 16,4 8 6-16,6 7-7 16,7 0-1-16,2 16 1 0,5 12 1 15,1 5 0 1,-3 5-1-16,-5 0 0 16,-4-1 0-16,-7-4-47 15,3-7-111-15,-3-7-359 0,-8-17-974 0</inkml:trace>
  <inkml:trace contextRef="#ctx0" brushRef="#br0" timeOffset="1149.8325">4638 3268 1527 0,'0'0'531'16,"0"0"-354"-16,0 0-78 15,0 0-65-15,0 0-26 16,0 0 44-16,0 99 18 15,0-57-26-15,2 2-25 16,10-4-4-16,9-3-7 0,1-5 1 16,2-9 0-1,0-6-4-15,0-7-5 0,-5-10-39 16,-1-3-8-16,-3-18 7 16,-8-8 16-16,-2-8 16 15,-5-4 2-15,0-1 5 16,0 2 1-16,0 5 0 15,0 9 7-15,0 9 20 16,0 6 20-16,0 7 7 16,0 4-30-16,0 0-24 15,0 13-9-15,6 13 3 16,6 10 6-16,0 6 0 16,4 3 1-16,7 1-1 15,2-1 0-15,6-6-1 16,5-9 0-16,6-13 1 0,1-14-18 15,5-5-22-15,-3-26-46 16,-7-10 0-16,-7-11 0 16,-14-6 52-16,-8-2 22 15,-9-1 12-15,0 6 4 16,-3 9 47-16,-6 14 30 16,3 11 21-16,1 8-20 15,1 6-30-15,0 4-22 16,1 0-30-16,0 14-10 15,0 13 4-15,1 7 6 16,2 7 0-16,0 2 0 0,15 3 0 16,9-2 0-1,6-6-1-15,10-10-51 16,-1-11-42-16,3-15 10 0,-4-2-4 16,-5-22 7-16,-9-12 16 15,-11-10 40-15,-8-4 25 16,-5-9 55-16,-5 0 32 15,-11 6 14-15,1 7 9 16,2 11 24-16,5 14-24 16,4 13-25-16,2 6-51 15,1 3-34-15,1 21-6 16,0 13 5-16,0 13 1 16,13 18 5-16,2-2-5 15,3 1 0-15,0 0-46 16,0-16-97-16,-5 4-116 15,-4-17-268-15,-6-18-511 0</inkml:trace>
  <inkml:trace contextRef="#ctx0" brushRef="#br0" timeOffset="1339.4155">5481 3364 1450 0,'0'0'208'0,"0"0"-78"16,0 0-18-16,0 0 20 15,105-14-4-15,-65 28-26 16,3 9-31-16,-1 6-16 16,-3 6-21-16,-9 3-22 15,-11-1-12-15,-18 5-67 16,-1-11-216-16,-3-12-582 0</inkml:trace>
  <inkml:trace contextRef="#ctx0" brushRef="#br0" timeOffset="1478.6237">5763 3106 1124 0,'0'0'589'0,"0"0"-418"15,0 0-86-15,0 0-75 16,0 0-9-16,0 0-2 16,109 79-123-16,-69-45-415 0</inkml:trace>
  <inkml:trace contextRef="#ctx0" brushRef="#br0" timeOffset="1707.553">6099 3260 1620 0,'0'0'247'15,"0"0"-35"-15,0 0-111 16,0 0-35-16,0 0-14 15,-66 78-11-15,60-41-2 16,6 7-15-16,0 1-11 16,12 0-12-16,13-4-1 15,8-9-1-15,27-19-113 16,-7-13-150-16,-5 0-340 0</inkml:trace>
  <inkml:trace contextRef="#ctx0" brushRef="#br0" timeOffset="1898.6665">6334 3023 48 0,'0'0'1467'16,"0"0"-984"-16,0 0-212 16,-40-72-77-16,37 71-63 15,3 1-86-15,0 13-45 16,0 16-9-16,6 16 9 16,12 16 1-16,4 1 1 15,2 4-2-15,2 0 0 16,-1-14-68-16,30 0-156 0,-9-18-307 15,-4-17-399-15</inkml:trace>
  <inkml:trace contextRef="#ctx0" brushRef="#br0" timeOffset="2476.1304">6624 3173 1283 0,'0'0'480'16,"0"0"-292"-16,0 0-63 15,0 0-91-15,0 0-10 16,0 0-9-16,-93 69 1 15,81-34-6-15,-1 4-2 16,7-3-7-16,3-4 6 16,3-10-7-16,0-8 1 15,9-11-1-15,10-3 12 0,2-15 0 16,2-12-2 0,-4-4-3-16,2-3-5 0,-8 0 24 15,-1 4 32-15,-3 7 10 16,-3 6-4-16,-1 7-8 15,-4 6 7-15,1 4-34 16,1 4-29-16,2 16-20 16,1 10 19-16,5 4-1 15,2 3 1-15,4 0 0 16,5-8 1-16,9-6-29 16,8-12-50-16,9-11 8 15,3-4-85-15,1-23-107 16,-9-8 83-16,-13-6 57 15,-18-1 81-15,-12 2 42 16,0 8 169-16,-15 9 37 0,-3 9-18 16,0 8-58-16,2 6-66 15,1 0-43-15,9 9-20 16,3 8 0-16,3 3 6 16,1 6-7-16,17-1 0 15,5 3-1-15,4-2 1 16,1-1 0-16,-1 1-7 15,-5-3-8-15,-10 1-1 16,-10-5-14-16,-2 0 9 16,-16-3 7-16,-10-3 13 15,-3-4 0-15,4-4-8 16,10-5-15-16,15-11-79 0,9-11-386 16,15-7-838-16</inkml:trace>
  <inkml:trace contextRef="#ctx0" brushRef="#br0" timeOffset="2716.272">7275 3135 1397 0,'0'0'216'15,"0"0"-69"-15,0 0 16 16,0 0 11-16,-77 87-53 16,68-60-56-16,9-1-32 15,3 0-13-15,19-2-3 16,8 1 0-16,6 0 0 15,3-1-10-15,0 0 0 16,-4-2-7-16,-9-1 0 16,-5-3 0-16,-17-2 0 0,-4 1-6 15,-30 0 6-15,-41-3 0 16,3-2-107-16,7-6-671 0</inkml:trace>
  <inkml:trace contextRef="#ctx0" brushRef="#br0" timeOffset="3092.2931">9279 3350 1122 0,'0'0'487'16,"0"0"-107"-16,0 0-93 16,0 0-34-16,13-84-82 15,-16 73-47-15,-13 8-34 16,-4 3-45-16,-8 8-32 15,-5 18-12-15,-1 9-1 16,4 4 0-16,6 4 0 16,8 3 1-16,16 0-1 0,7-2-34 15,35-2-37 1,46-17-59-16,-3-10-161 0,-4-15-348 0</inkml:trace>
  <inkml:trace contextRef="#ctx0" brushRef="#br0" timeOffset="3270.2928">9628 2994 1528 0,'0'0'576'0,"0"0"-270"16,-45-87-26-16,32 69-116 15,5 17-60-15,4 7-83 16,-1 39-21-16,5 31 0 16,6 32 1-16,11 8 0 15,8-3-1-15,-3-26 0 0,7-23-66 16,-6-21-174-16,-1-25-576 15</inkml:trace>
  <inkml:trace contextRef="#ctx0" brushRef="#br0" timeOffset="3825.5286">9901 3274 1654 0,'0'0'342'0,"0"0"-37"15,0 0-176-15,0 0-67 16,0 0-7-16,0 0-24 15,-97 101-13-15,81-60-12 16,3-1-5-16,9-4-1 16,2-11 0-16,2-12-39 15,6-12-10-15,14-3 30 0,1-25 12 16,4-11 5-16,-1-10 1 16,0-1-7-16,-5 3 7 15,1 7 1-15,-7 15 19 16,-1 14 7-16,-6 10-16 15,0 12-9-15,3 22 7 16,-2 10 6-16,2 7-2 16,6 2-1-16,3-6-11 15,12-10-14-15,9-17-100 16,10-20 13-16,3-6-134 16,-4-28-389-16,-4-13-372 15,-14-3 996-15,-13-1 551 16,-8 6-148-16,-9 7 145 0,0 15-313 15,-12 9-32 1,-2 10-82-16,-2 4-76 0,4 7-40 16,4 15-5-16,7 7-1 15,1 4-38-15,17 0-44 16,12-2-3-16,9-4 20 16,6-4 9-16,-2-6 36 15,-6 0-1-15,-11-5 0 16,-17 1 4-16,-8-2-1 15,-15 0 19-15,-20-2 34 16,-9-1 6-16,8-5-17 16,9-3-15-16,20 0 9 0,30-27-17 15,19-1-152 1,10-4-494-16</inkml:trace>
  <inkml:trace contextRef="#ctx0" brushRef="#br0" timeOffset="4073.85">10764 3185 1403 0,'0'0'554'0,"0"0"-371"16,0 0-19-16,0 0-69 16,-96 20-67-16,79 2-20 15,8 3-8-15,9 3 0 16,0 2 2-16,21 1-1 16,7-5-1-16,4 2-17 15,1-3-14-15,-7 0-6 16,-8-4-9-16,-13-2 12 15,-5-1 13-15,-20-1 9 0,-17-6 12 16,-5 0 6-16,-4-7-5 16,9-4 0-16,13 0-1 15,15-12-143-15,9-5-467 0</inkml:trace>
  <inkml:trace contextRef="#ctx0" brushRef="#br0" timeOffset="4228.3764">10919 3292 1279 0,'0'0'538'16,"0"0"-370"-16,0 0-135 16,0 0 10-16,0 0 34 15,38 89-6-15,-26-54-36 16,1-2-24-16,-7-9-11 0,-3-8-156 16,-3-12-505-16</inkml:trace>
  <inkml:trace contextRef="#ctx0" brushRef="#br0" timeOffset="4353.775">10933 3021 1245 0,'0'0'199'16,"0"0"-158"-16,0 0-18 16,82 46-23-16,-43-29-196 0</inkml:trace>
  <inkml:trace contextRef="#ctx0" brushRef="#br0" timeOffset="4805.4119">11192 3053 1088 0,'0'0'950'0,"0"0"-630"16,0 0-197-16,0 0-81 15,0 0-18-15,27 101 41 16,-12-11 20-16,-4 28-36 15,-1 11-19-15,-7-11-9 16,5-28-14-16,1-35-7 16,4-21 0-16,2-17 0 15,7-6-27-15,2-11-19 0,3-6 1 16,-6-28-15 0,-6-12-14-16,-12-10 18 0,-3-3 21 15,-21 1 15-15,-9 4 8 16,-4 10 4-16,1 10 7 15,9 9 1-15,12 9 46 16,12 3-3-16,12 2-29 16,27-1-14-16,13 2-1 15,11-1 1-15,-2 5-1 16,0 4 1-16,-10 2 1 16,-11 6 12-16,-6 16 14 15,-10 8 16-15,-3 5 0 16,-2 6-13-16,-7 1-9 15,-4 0-20-15,-4-6-1 16,-4-8-35-16,-7-20-169 0,-11-8-169 16,-3-8-1118-16</inkml:trace>
  <inkml:trace contextRef="#ctx0" brushRef="#br0" timeOffset="4941.071">11685 3074 1211 0,'0'0'367'15,"0"0"-267"-15,0 0 4 16,0 0-5-16,19 99-59 16,27-41-40-16,-4-9-119 15,1-8-613-15</inkml:trace>
  <inkml:trace contextRef="#ctx0" brushRef="#br0" timeOffset="5151.5783">12031 3248 1761 0,'0'0'495'16,"0"0"-334"-16,0 0-60 16,0 0-59-16,-90 26-21 15,74 5-5-15,3 9-2 16,8 6-1-16,5 2-7 16,15-2-5-16,16-2-1 15,27-7-54-15,26-16-130 16,26-21 33-16,-3-12-63 15,-27-17-436-15,-31 3 5 0</inkml:trace>
  <inkml:trace contextRef="#ctx0" brushRef="#br0" timeOffset="5637.7201">12478 3396 933 0,'0'0'588'15,"0"0"-71"-15,0 0-241 0,0 0-88 16,-75-73-53-16,52 73-68 16,-3 1-40-16,1 16-7 15,1 6-1-15,5 8-6 16,1 1-11-16,6 4-1 15,6-4 0-15,6-2-1 16,0-9-12-16,12-5-24 16,13-12-24-16,6-4-1 15,2-9-62-15,-3-14-2 16,-5-6 72-16,-9-3 42 16,-6 1 11-16,-6 2 0 15,-4 7 30-15,0 6 28 0,0 8 24 16,0 8-23-16,0 0-56 15,0 11-3-15,3 9 0 16,5 5 1-16,4 2 0 16,10-1 8-16,5-2-8 15,7-10 0-15,5-3 9 16,4-11-10-16,-2-2-34 16,-5-18-33-16,-10-10-25 15,-9-12 54-15,-13-17 19 16,-4-22 19-16,-4-22 19 15,-8 8 86-15,3 22 2 16,4 31-4-16,2 29 3 16,2 7-2-16,-2 3-37 15,0 3-64-15,1 17-3 16,2 19-5-16,0 24 5 0,6 25 0 16,8 17 1-16,-4-3-1 15,-7-24-81-15,-3-16-165 16,0-28-288-16,-6-11-366 0</inkml:trace>
  <inkml:trace contextRef="#ctx0" brushRef="#br0" timeOffset="5825.8318">12577 3200 1495 0,'0'0'224'0,"0"0"-104"16,80 2 26-16,-41 15-39 15,4 10-49-15,-1 7-24 0,-2 7-14 16,-4 2-12-16,-9 3-7 16,-8 0-1-16,-14-6-59 15,-5-11-500-15,0-15-648 0</inkml:trace>
  <inkml:trace contextRef="#ctx0" brushRef="#br0" timeOffset="5945.4414">12987 3081 998 0,'0'0'292'16,"0"0"-55"-16,0 0-122 16,0 0-86-16,89-44-29 15,-45 71-64-15,3 5-280 0</inkml:trace>
  <inkml:trace contextRef="#ctx0" brushRef="#br0" timeOffset="6618.3407">13507 3179 1724 0,'0'0'501'15,"0"0"-320"-15,0 0-22 16,0 0-62-16,-91-33-65 16,75 49-24-16,1 17-8 15,0 7 2-15,5 10-1 16,5-1-1-16,5-2 2 15,0-6-1-15,18-12 0 16,8-10-1-16,12-16 0 0,4-3 0 16,4-17 0-16,-4-14-10 15,-5-10 4-15,-11-5 6 16,-10-6-2-16,-12 1 2 16,-4 4 2-16,-1 10 15 15,-14 10 5-15,2 13-10 16,-2 14-12-16,3 0-9 15,4 20 0-15,7 9 3 16,1 7-23-16,13 4-44 16,17 2-94-16,12-5-52 15,9-8-40-15,4-14 21 16,0-12-71-16,-7-3 90 16,-7-11 170-16,-9-9 49 0,-13 0 323 15,-4 4 20 1,-7 4-65-16,-5 5-92 0,-2 7-81 15,-1 0-99-15,0 10-6 16,2 12-7-16,-2 9 1 16,1 2 6-16,-1 1 0 15,0-3 0-15,0-4-19 16,0-10-40-16,-1-9 28 16,-1-8 31-16,1-1 90 15,1-19-17-15,0-10 48 16,4-6 18-16,11-3-33 15,0 0-21-15,4 1-25 16,-2 5-21-16,-2 12-18 0,-3 11-8 16,-1 10-13-16,3 8-5 15,7 21 4-15,5 17 1 16,9 17 1-16,4 23 5 16,-6 18-6-16,-14-2-53 15,-13-26-137-15,-6-26-832 0</inkml:trace>
  <inkml:trace contextRef="#ctx0" brushRef="#br0" timeOffset="8003.9166">1350 6272 1899 0,'0'0'263'0,"0"0"-203"16,0 0-58-16,-20 88 13 15,17-32 35-15,3 9-10 16,0 1-25-16,9-1-14 15,5-7 3-15,2-7-4 16,-4-13-121-16,3-14-205 16,-5-19-159-16,-4-7 247 15,-4-30 76-15,-2-26 135 16,0-21 27-16,-14-23 243 16,-5-4 44-16,2 17 2 15,8 21-38-15,7 29-68 16,2 8-24-16,0 3-54 0,13 1-50 15,12 4-39-15,2 11-15 16,9 9-1-16,-2 3-6 16,-4 14-6-16,-6 14 1 15,-15 10-1-15,-9 5 3 16,-3 0 0-16,-30 2 3 16,-10-2-21-16,-5-5-50 15,-10-3-98-15,12-12-217 16,16-13-533-16</inkml:trace>
  <inkml:trace contextRef="#ctx0" brushRef="#br0" timeOffset="8216.2921">1854 6028 1068 0,'0'0'981'0,"0"0"-742"0,0 0-58 16,0 0-114-16,0 0-18 15,-21 85 21-15,15-37-16 16,4 4-29-16,2 1-14 16,2-3-10-16,11-2-1 15,10-8-64-15,14-14-201 16,-6-14-328-16,-3-12-868 0</inkml:trace>
  <inkml:trace contextRef="#ctx0" brushRef="#br0" timeOffset="8567.5892">1995 6043 1480 0,'0'0'491'0,"0"0"-423"15,0 0-55-15,0 0-13 16,0 0 31-16,0 0 1 16,61 80-7-16,-28-62-3 15,2-7-4-15,-4-9-5 16,-1-2-1-16,-8-9 4 15,-7-13-2-15,-3-5 15 16,-8-4 47-16,-2 0 17 16,-2 3 26-16,0 5 8 15,0 10-19-15,0 7-10 16,0 6-43-16,0 9-38 0,0 29-16 16,0 27-1-16,0 24 14 15,3 9 4-15,9-1-3 16,-2-21 3-16,-4-23-17 15,-3-13 8-15,2-9-9 16,1-4 0-16,0-5-88 16,4-17-79-16,-2-5-168 15,-4-13-300-15</inkml:trace>
  <inkml:trace contextRef="#ctx0" brushRef="#br0" timeOffset="8927.6482">2489 6269 1711 0,'0'0'504'0,"0"0"-395"16,0 0-48-16,0 0-13 0,0 0-19 15,0 0-29-15,82-14 0 16,-42 3-149-16,-8 2-376 16,-10 3-738-16</inkml:trace>
  <inkml:trace contextRef="#ctx0" brushRef="#br0" timeOffset="9069.3399">2486 6363 1324 0,'0'0'213'16,"0"0"-140"-16,0 0-50 16,0 0-6-16,99-19-17 15,-37 1-95-15,-2-4-409 0</inkml:trace>
  <inkml:trace contextRef="#ctx0" brushRef="#br0" timeOffset="9354.5316">2938 6084 1428 0,'0'0'482'0,"0"0"-230"16,0 0-79-16,0 0-38 15,0 0-40-15,-66 77-47 16,59-39-10-16,7 3-11 16,0-1-12-16,15-1-9 15,7-5 3-15,1-9-2 16,-1-8 1-16,3-10-7 0,-4-7 17 15,2-7 3-15,-4-16 0 16,0-6-9-16,-7-7-6 16,-7-8-5-16,-5-1 5 15,-6 1-5-15,-18 2-1 16,-7 9-30-16,-11 16-54 16,7 12-149-16,12 5-411 0</inkml:trace>
  <inkml:trace contextRef="#ctx0" brushRef="#br0" timeOffset="10135.9922">3351 5651 1483 0,'0'0'357'0,"0"0"-102"0,0 0-141 16,0 0-79-16,0 0 57 15,-3 145 37-15,3-38 11 16,9 16-47-16,3-4-27 16,-1-13-23-16,-1-19-17 15,-3-21-14 1,-2-13-5-16,1-14-6 0,-3-9-1 16,3-2-8-16,-2-1-57 15,2-6-78-15,3-21-123 16,-1 0-308-16,-1-21-320 0</inkml:trace>
  <inkml:trace contextRef="#ctx0" brushRef="#br0" timeOffset="10637.7333">3978 6003 697 0,'0'0'1294'16,"0"0"-1024"-16,0 0-22 16,0 0-111-16,0 0-72 15,0 0-32-15,-69 103 0 16,45-47-8-16,2 2-11 16,8-3-2-16,1-4-11 0,4-7-1 15,6-8-24-15,3-5-115 16,0-11-163-16,0-13-382 0</inkml:trace>
  <inkml:trace contextRef="#ctx0" brushRef="#br0" timeOffset="10803.5767">3761 6067 1405 0,'0'0'656'0,"0"0"-547"15,0 0-64-15,0 0-35 0,0 0 65 16,82 65 7-1,-32-31-29-15,6 3-14 0,4-2-26 16,17 7-13-16,-17-9-100 16,-15-10-402-16</inkml:trace>
  <inkml:trace contextRef="#ctx0" brushRef="#br0" timeOffset="11021.008">4276 5677 1979 0,'0'0'278'0,"0"0"-209"15,0 0-37-15,97 61 80 16,-36-3-5-16,6 21-26 0,-7 21-11 16,-14 4-22-1,-26-21-23-15,-20-23-15 0,0-24-2 16,-23-1-8-16,2-7-100 15,-1-6-388-15</inkml:trace>
  <inkml:trace contextRef="#ctx0" brushRef="#br0" timeOffset="11347.03">5820 6454 1633 0,'0'0'274'0,"0"0"-167"16,-18 80 22-16,3-35-2 16,-1 4-24-16,2-3-64 15,8-4-26-15,6-8-13 0,27-17-100 16,6-10-290 0,10-7-1294-16</inkml:trace>
  <inkml:trace contextRef="#ctx0" brushRef="#br0" timeOffset="11733.7816">6525 5959 1064 0,'0'0'1042'0,"0"0"-892"16,-39 86 0-16,29-32-39 15,6 8-15-15,4 4-44 16,0 0-28-16,14-1-16 15,0-6-6-15,2-6-2 16,-4-14-13-16,-4-16-81 0,-5-16-42 16,-3-9 89-1,0-29-6-15,-12-28-27 0,-15-30 46 16,-1-29 34-16,2 3 17 16,10 24 54-16,13 32 42 15,3 28 19-15,3 1-53 16,13 2-44-16,10 4-21 15,2 12-13-15,8 9 0 16,-3 3 0-16,-2 9-1 16,-6 12 0-16,-7 5-2 15,-10 7-8-15,-8 4 1 16,-3 1-13-16,-20 1-48 16,-25 4-92-16,5-11-167 15,3-9-614-15</inkml:trace>
  <inkml:trace contextRef="#ctx0" brushRef="#br0" timeOffset="11974.3551">7052 5763 1088 0,'0'0'1019'0,"0"0"-797"16,0 0-78-16,0 0-85 15,-58 84 42-15,40-19-31 16,3 20-8-16,7-5-15 16,7-6-24-16,1-15-16 15,6-15-1-15,13-3-6 0,8-3 0 16,21-25-83-16,1-13-199 16,-9-3-397-16</inkml:trace>
  <inkml:trace contextRef="#ctx0" brushRef="#br0" timeOffset="12325.7977">7223 5804 1350 0,'0'0'399'0,"0"0"-238"16,0 0-56-16,0 0-16 16,0 0-12-16,24 103-21 15,6-73-13-15,7-3-7 0,5-8-10 16,1-10-9-1,-4-9-7-15,-6-2-1 0,-5-21 1 16,-10-8-4-16,-6-2 6 16,-9-4 19-16,-3 3 73 15,0 6 15-15,-3 9-11 16,-3 11-19-16,0 8-17 16,-1 9-39-16,-2 24-32 15,0 25 8-15,-1 29 24 16,7 24 0-16,3 5-5 15,0-24 2-15,3-27-14 16,2-27-7-16,1-11-7 16,0 0-2-16,2-6-54 15,5-18-100-15,1-3-217 16,-3-15-753-16</inkml:trace>
  <inkml:trace contextRef="#ctx0" brushRef="#br0" timeOffset="12516.9769">7708 5997 1899 0,'0'0'371'15,"0"0"-156"-15,0 0-102 16,0 0-54-16,0 0-19 16,0 0-13-16,97-7-13 15,-67 0-14-15,1-1-15 16,-4 0-149-16,-6 2-115 15,-12 4-568-15</inkml:trace>
  <inkml:trace contextRef="#ctx0" brushRef="#br0" timeOffset="12671.279">7736 6154 1446 0,'0'0'379'0,"0"0"-99"15,0 0-131-15,0 0-32 16,0 0-36-16,0 0-8 15,118-13-39-15,-58-1-34 16,22-21-115-16,-12 3-134 16,-15-3-1088-16</inkml:trace>
  <inkml:trace contextRef="#ctx0" brushRef="#br0" timeOffset="12869.5779">8203 5802 1822 0,'0'0'477'0,"0"0"-271"0,0 0-120 16,0 0-2-16,0 0-11 16,-15 101-9-16,15-59-16 15,12 1-11-15,0 3-18 16,3-3-10-16,-3 0-7 16,0-9-2-16,3 0-54 15,-3-14-148-15,-2-10-446 0</inkml:trace>
  <inkml:trace contextRef="#ctx0" brushRef="#br0" timeOffset="13933.1689">8690 5637 1825 0,'0'0'368'0,"0"0"-71"16,0 0-88-16,0 0-128 16,0 0-47-16,-26 112 4 15,20-5 41-15,2 17-19 0,4-3-18 16,0-14-20-16,1-28-13 15,5-22-9-15,-1-15 0 16,5-6-31-16,12-1-88 16,-2-6-224-16,5-15-708 0</inkml:trace>
  <inkml:trace contextRef="#ctx0" brushRef="#br0" timeOffset="14135.0413">9162 5875 2099 0,'0'0'288'0,"0"0"-153"16,0 0-34-16,-37 126-7 15,25-65-28-15,0 6-27 16,-1 0-20-16,4-14-11 16,-2 2-8-16,1-13-22 15,-2-13-155-15,1-12-318 16,1-15-497-16</inkml:trace>
  <inkml:trace contextRef="#ctx0" brushRef="#br0" timeOffset="14308.6222">8960 5915 1750 0,'0'0'285'0,"0"0"-203"15,0 0 1-15,0 0 63 16,119 89 16-16,-34-34-74 0,-3-3-9 15,-9-6-38-15,-10-5-24 16,-24-15-17-16,11 5-27 16,-8-6-214-16,-12-12-527 0</inkml:trace>
  <inkml:trace contextRef="#ctx0" brushRef="#br0" timeOffset="14535.6228">9792 5610 2039 0,'0'0'276'0,"0"0"-211"0,0 0-22 16,133 100 89-16,-53-16-3 16,4 30-61-16,-13 14-23 15,-32-7-15-15,-39-12-14 16,-31-18-5-16,-38-9-11 15,-27-10-62-15,16-23-163 16,4-17-562-16</inkml:trace>
  <inkml:trace contextRef="#ctx0" brushRef="#br0" timeOffset="16560.829">3578 9119 339 0,'0'0'731'0,"0"0"-558"15,0 0 51-15,0 0-13 16,-85-23-11-16,60 20-48 15,-1 0-42-15,1 2-24 16,-2 1-18-16,0 0-30 0,5 0-8 16,-5 8-8-16,2 5-1 15,-5 5-2-15,-3 1 6 16,2 5 4-16,-7 4 8 16,1 5-7-16,-3 4-5 15,1 5-12-15,3 7 1 16,3 2-4-16,2 2-1 15,3-2 0-15,2 4 0 16,3-1 1-16,3-1 5 16,5 3-1-16,3 4-8 15,2 11 10-15,7 16-15 16,3 15 0-16,3-11 0 16,12-16 5-16,0-23-6 0,-2-12 0 15,8 9 1 1,3 4 1-16,7 3-1 0,8-6 7 15,3-6 5-15,7-7-1 16,3-6 2-16,5-7-4 16,-2-5 2-16,0-7 3 15,-1-2-2-15,-8-5 5 16,0-5-6-16,-1 0 8 16,1-9 5-16,2-9 2 15,3-8-12-15,1-3 1 16,-4-3 1-16,-2 1-2 15,-7 0-5-15,-8 3 2 16,-3 1 6-16,-5 1 3 0,-5-5 1 16,-2-4-2-16,-1-1-10 15,-3-7-4-15,-3-3 0 16,-5-2 0-16,-2-3-5 16,1-2 5-16,-3 2-5 15,0 1-1-15,-3 1 2 16,-2 4-1-16,-4 0 0 15,2 3 0-15,0 0 1 16,-1 0-2-16,5-2 1 16,-3 1 5-16,1-1-6 15,0 1 1-15,-3 4 0 16,1-1-1-16,-4 5 1 16,1 2-1-16,-1 4 0 15,-2 0 0-15,-2 4 8 16,0 1-8-16,2 0-2 15,-5 2 2-15,4 1 1 0,-3 1 1 16,0 1-1-16,-2 2 0 16,-1 1-1-16,1 3 0 15,-2 2-2-15,3 2-4 16,-1 3 5-16,-2 3 0 16,4 0-7-16,-3 3 2 15,-3 0-4-15,2 0-7 16,-4 0-7-16,-2 8-23 15,-3 5-10-15,-1 3-8 16,1 3-18-16,-3 3-54 16,-11 5-88-16,8-4-324 0,3-8-686 15</inkml:trace>
  <inkml:trace contextRef="#ctx0" brushRef="#br0" timeOffset="19586.5935">20088 6486 1672 0,'0'0'340'0,"0"0"-136"16,0 0-140-16,0 0-56 15,0 0-7-15,42 85 16 16,-12-41 5-16,9 1-7 15,10-2-2-15,7-6-6 16,6-13 4-16,0-8-11 16,-7-13 2-16,-10-3 10 15,-13-19-2-15,-12-10-1 0,-9-7 1 16,-11-6 27-16,0 0 30 16,0 5 20-16,-8 4-13 15,1 10-10-15,2 10 5 16,-2 13-26-16,1 19-34 15,-4 43-9-15,-4 35 0 16,-1 19 0-16,3 9 2 16,2-3-1-16,7-13-1 15,1-22-23-15,2-14-69 16,4-28-203-16,7-26-418 0</inkml:trace>
  <inkml:trace contextRef="#ctx0" brushRef="#br0" timeOffset="19778.3511">20849 6861 464 0,'0'0'1311'0,"0"0"-1024"0,0 0-212 16,0 0 19-16,-16 104 41 16,5-48-58-16,0 8-28 15,-2 0-31-15,3 0-11 16,2-6-7-16,8-10-91 15,0-15-229-15,3-19-642 0</inkml:trace>
  <inkml:trace contextRef="#ctx0" brushRef="#br0" timeOffset="19986.1371">20992 6933 1255 0,'0'0'276'0,"0"0"-8"16,0 0-60-16,-113 63-72 15,75-26-25-15,1 4-24 16,9 2-33-16,8 3-16 16,10 1-5-16,10-4 0 15,6-8-14-15,22-8-3 16,14-11 2-16,13-11-18 16,36-13-31-16,-15-12-167 15,-4-9-561-15</inkml:trace>
  <inkml:trace contextRef="#ctx0" brushRef="#br0" timeOffset="20170.1404">21440 6987 1107 0,'0'0'511'0,"0"0"-296"15,0 0-126-15,0 0-58 16,0 0 28-16,0 0-10 15,0 0-49-15,98 50-52 16,-69-42-336-16,-9-2-697 0</inkml:trace>
  <inkml:trace contextRef="#ctx0" brushRef="#br0" timeOffset="20329.4426">21331 7241 1393 0,'0'0'351'0,"0"0"-212"15,0 0-12-15,0 0 13 16,0 0 0-16,0 0-44 16,125 45-45-16,-64-37-51 15,47-3-17-15,-16-2-240 16,-4-3-630-16</inkml:trace>
  <inkml:trace contextRef="#ctx0" brushRef="#br0" timeOffset="22247.3693">22535 6707 1617 0,'0'0'270'0,"0"0"-38"0,0 0-49 16,0 0-99-16,0 0-48 16,0 0 14-16,-90 84 22 15,62-34-37-15,2 4-17 16,7 1-12-16,10 3-6 16,9-2-10-16,10 4-152 15,16-14-172-15,2-17-644 0</inkml:trace>
  <inkml:trace contextRef="#ctx0" brushRef="#br0" timeOffset="22414.7772">22874 7088 1490 0,'0'0'285'0,"0"0"-63"16,0 0-138-16,0 0-63 0,0 0-21 15,112 7-49-15,-55 1-272 16,-2-4-466-16</inkml:trace>
  <inkml:trace contextRef="#ctx0" brushRef="#br0" timeOffset="22560.5381">23640 7159 1222 0,'0'0'290'0,"0"0"-86"16,0 0-129-16,0 0-57 0,0 0-18 16,100 4-159-16,-68-4-197 15</inkml:trace>
  <inkml:trace contextRef="#ctx0" brushRef="#br0" timeOffset="22694.6347">24025 7160 1069 0,'0'0'721'15,"0"0"-434"-15,0 0-120 16,0 0-98-16,0 0-33 16,0 0-36-16,0 0-45 15,63 0-145-15,-35-3-488 0</inkml:trace>
  <inkml:trace contextRef="#ctx0" brushRef="#br0" timeOffset="22900.7168">24399 6818 1463 0,'0'0'373'16,"0"0"-43"-16,0 0-158 15,0 0-48-15,-81 60-8 16,61-16-35-16,3 12-31 16,2 6-14-16,5 5-13 15,1 1-16-15,0-3-7 16,0-6-10-16,9-6-126 15,0-15-161-15,13-17-410 0</inkml:trace>
  <inkml:trace contextRef="#ctx0" brushRef="#br0" timeOffset="23161.2035">24646 6995 1527 0,'0'0'243'0,"0"0"3"16,-80-1-108-16,32 4 8 15,-2 15-33-15,0 9-34 16,10 5-26-16,12 9-19 16,14 1 2-16,14 3-3 15,17-1 14-15,41 2 13 16,37-2 4-16,36-5-11 0,10-4-10 16,-9-13-19-1,-35-8-9-15,-34-6-6 0,-23-1-8 16,-13-4 0-1,-4 2-1-15,-23 4-54 0,-17 0-206 16,-22-1-707-16</inkml:trace>
  <inkml:trace contextRef="#ctx0" brushRef="#br0" timeOffset="24361.1187">22444 6740 886 0,'0'0'273'15,"0"0"-57"-15,0 0 24 16,0 0-33-16,0 0-30 16,0 0-30-16,5-45-34 15,-10 37 1-15,-8 0-10 0,-1 2-12 16,-3 3-22 0,-8 3-22-16,-8 0-20 0,-4 18 1 15,-5 9 2-15,2 7-3 16,2 7-2-16,8 3-4 15,8 2-8-15,12 3 1 16,7 4-5-16,3-2-9 16,13 0 5-16,16-6 0 15,5-3-5-15,7-10 7 16,4-8-2-16,1-13 1 16,-1-9 2-16,1-2 3 15,-4-16-3-15,-1-13-1 16,-3-9 1-16,-7-9-3 15,-6-16 1-15,-11 2-5 0,-11-5 4 16,-3-2-5-16,-14 10 0 16,-16-3 1-16,-9 10-2 15,-7 15-8-15,-8 16-28 16,3 15-38-16,14 8-40 16,37 38-138-16,11-2-311 15,32-1-1251-15</inkml:trace>
  <inkml:trace contextRef="#ctx0" brushRef="#br0" timeOffset="24722.1637">24620 6794 1647 0,'0'0'342'15,"0"0"-136"-15,0 0-141 16,0 0-31-16,80 144 27 16,-29 3 35-16,-3 22-23 0,-20 6-33 15,-28-14-27-15,-45-30-11 16,-46-12-2-16,9-36-112 16,-9-28-419-16</inkml:trace>
  <inkml:trace contextRef="#ctx0" brushRef="#br0" timeOffset="25143.4219">21778 6399 1430 0,'0'0'241'15,"-62"138"102"-15,18-18-99 0,8 20-74 16,28 2 3-16,25 0-78 16,59-11-41-16,36-4-33 15,41-10-20-15,37-17-1 16,31-24-31-16,-42-23-199 15,-18-25-399-15</inkml:trace>
  <inkml:trace contextRef="#ctx0" brushRef="#br0" timeOffset="28310.7303">8544 7248 1647 0,'0'0'267'0,"0"0"-42"15,0 0 4-15,0 0-67 16,0 0-86-16,0 0-48 16,0 0-22-16,-19 63 21 15,19-14 13-15,0 1-13 16,0 1-9-16,0-4-8 15,2 1-8-15,4-5-1 16,0 3-1-16,3-5-38 16,-2 5-145-16,-1-10-96 0,-1-14-457 15</inkml:trace>
  <inkml:trace contextRef="#ctx0" brushRef="#br0" timeOffset="28681.5522">8812 7286 1315 0,'0'0'273'0,"0"0"-88"15,0 0-67-15,0 0-16 16,0 0 7-16,-99 77-14 15,70-45-32-15,-1 1-11 16,0 0-18-16,8-4-10 0,5-4-9 16,4-4-3-16,7-4-11 15,4-7 0-15,2 0-1 16,6-4 9-16,20 4-3 16,5-3 31-16,15 1 9 15,2-1-4-15,9 0-20 16,-2-1-15-16,0 1-5 15,-6-2 4-15,-1 4-6 16,-9-3-1-16,-5-5-149 16,-10 1-338-16,-6-2-1209 0</inkml:trace>
  <inkml:trace contextRef="#ctx0" brushRef="#br0" timeOffset="29476.5265">9667 7199 1300 0,'0'0'322'16,"0"0"-47"-16,0 0-23 16,0 0-51-16,0 0-63 15,0 0-53-15,0 0-58 16,-96 11-26-16,48 22 1 15,-7 6 10-15,0 4-2 16,6-1 0-16,7-3-4 0,12-8-4 16,5-4 5-1,11-5-6-15,7-8-1 0,7-4 2 16,3-3 4-16,18-2 7 16,20 2 20-16,9 3 9 15,11-1-14-15,6 1-4 16,-3-1-3-16,2 1 3 15,-10 0-8-15,-8-2-2 16,-9-1-9-16,-13-2-5 16,-10-2 0-16,-9 0 0 15,-4-3 0-15,-3 0-19 16,0 0-43-16,0-14-93 16,-1-6-364-16,-2-3-627 0</inkml:trace>
  <inkml:trace contextRef="#ctx0" brushRef="#br0" timeOffset="29829.5537">10271 7152 1077 0,'0'0'348'0,"0"0"-74"15,0 0 33-15,0 0-79 16,0 0-43-16,0 0-47 16,0 0-64-16,-2-3-42 15,-1 17-20-15,0 13-11 16,0 10 0-16,2 3 9 15,1 1-3-15,0 1-5 16,0-6-1-16,1-2 0 16,5-1-1-16,-3-3-29 15,-1-6-121-15,-2-7-154 16,0-12-433-16</inkml:trace>
  <inkml:trace contextRef="#ctx0" brushRef="#br0" timeOffset="30250.6361">10265 7068 1341 0,'0'0'271'0,"0"0"-19"15,0 0-65-15,0 0-70 16,0 0-57-16,0 0-35 16,0 0 30-16,40 64 7 15,-6-26 14-15,5-1-14 16,6 2-33-16,-1-7-14 15,-2-8-2-15,-4-7-12 16,-4-11 0-16,-9-6 14 16,-2 0-2-16,-6-20 2 15,-6-8-2-15,-3-8-5 0,-5-5-1 16,-3-3-5 0,0 1 4-16,0 7 12 15,0 6 34-15,0 11 13 0,0 8-6 16,0 8-26-16,0 3-5 15,1 0-28-15,5 17-1 16,1 13 0-16,5 12 1 16,6 9 7-16,3 7 5 15,2 0 5-15,0-3-7 16,3-5-2-16,-3-3-2 16,-1-5-6-16,-2-7-22 15,6-10-97-15,-7-10-338 16,-4-14-711-16</inkml:trace>
  <inkml:trace contextRef="#ctx0" brushRef="#br0" timeOffset="31651.9943">11024 6803 1167 0,'0'0'146'0,"-76"-71"-106"0,7 25 113 16,-26-2 0-16,-34 8-49 15,-14 16-14-15,-4 18-35 16,9 11-3-16,24 26 30 16,24 10 49-16,8 21-67 15,18 11-23-15,13 10-1 16,5 19 13-16,19 3-5 16,12 8 20-16,9 6-2 15,6-1 8-15,6-9-28 16,21-4-21-16,15-4-7 15,5-23 2-15,30-2-4 16,15-13 10-16,14-17 2 16,15-5-9-16,-6-29 10 0,0-12 2 15,1-14 15-15,-3-23-8 16,-5-9-4-16,-7-13-10 16,-10-9-2-16,-7-15-10 15,-10-12-11-15,-5-8 0 16,-10-7 1-16,-10-5-1 15,-11 4 1-15,-14 11-1 16,-11 21 5-16,-10 25 2 16,-3 13-7-16,0 9 5 15,-16-3-6-15,-8-5 2 16,-12 1-2-16,-9 3 0 16,-10 6-12-16,-6 2-9 15,-17 8-9-15,-20 6-22 0,-30 14-13 16,-13 3-48-1,-8 20-130-15,33 0-301 0,28-9-965 16</inkml:trace>
  <inkml:trace contextRef="#ctx0" brushRef="#br0" timeOffset="34550.6022">24460 6992 1046 0,'0'0'364'0,"0"0"-133"15,0 0-21-15,0 0-80 16,0 0-32-16,0 0 17 16,-94 96-10-16,64-44-28 15,2 4 11-15,1 1-29 16,5-5-8-16,0-4-18 16,5-7-17-16,-1-8-7 15,6-7-8-15,1-8 1 0,4-6-1 16,4-6 0-16,3-5 7 15,0-1 8-15,0 0 11 16,0-15 3-16,2-7-18 16,11-6-6-16,4-7 1 15,5-8-1-15,5-2 2 16,4-4-1-16,2 0 2 16,0 10-8-16,-6 8 1 15,-4 12 5-15,-8 7-6 16,-3 12-1-16,-3 0 0 15,-3 12 0-15,2 16 0 16,-1 10-1-16,-1 5 0 16,-3-2 1-16,2-1-1 0,-2-7 1 15,1-8 0-15,1-10 0 16,0-4 1-16,-2-7-1 16,3-4 0-16,2 0 7 15,5-4 2-15,2-14-3 16,6-4-5-16,3-9 8 15,0-5 3-15,0-3 6 16,-2 3-6-16,-1 7 0 16,-8 8-2-16,-4 10 2 15,-2 11-6-15,-2 0-6 16,0 17-1-16,-1 16 0 16,1 9 1-16,-4 6 11 15,-1 2 2-15,0-3 7 16,0 1-4-16,0-4-4 0,0 0-11 15,-1-4 1-15,-1-3-2 16,-8 10-7-16,-4-12-123 16,-1-10-493-16</inkml:trace>
  <inkml:trace contextRef="#ctx0" brushRef="#br0" timeOffset="37901.9989">23112 9201 350 0,'0'0'1030'15,"0"0"-719"-15,0 0-113 16,0 0-69-16,0 0-36 16,0 0-31-16,7 0-34 15,10 5-1-15,6 4 8 16,4-1-7-16,1-3-13 16,-1-1-6-16,-2-4-2 0,-5 0-6 15,-1 0 8-15,-5-11-3 16,-1-2-4-16,-2-2-1 15,-5-2 7-15,-2 1-8 16,-4-1 6-16,0 2 31 16,0 1 36-16,-12 4-8 15,-10 3-2-15,-6 4-20 16,-10 3-4-16,-9 5 5 16,-7 19-8-16,-3 10 3 15,2 8-5-15,8 3-1 16,9 4-6-16,13-1-6 15,14-3-14-15,11-3 2 0,6-3 8 16,23-3 4 0,14-7 1-16,6-4 2 15,9-4-4-15,3-6-7 0,-1-6-3 16,-2-1-8-16,-4-4-1 16,-11-1 5-16,-10-3-4 15,-11 0-2-15,-11 0-19 16,-11 0-30-16,-14-10-46 15,-14-2-239-15,-3-5-770 0</inkml:trace>
  <inkml:trace contextRef="#ctx0" brushRef="#br0" timeOffset="40386.6247">23434 8663 1098 0,'0'0'308'16,"0"0"-64"-16,0 0-10 0,0 0-55 16,0 0-69-1,0 0-45-15,0 0-26 0,-15 0-22 16,15 0-16-16,10 1 0 16,10 6 6-16,14 1-1 15,8-1-6-15,27-3-127 16,-10-1-241-16,-7-3-431 0</inkml:trace>
  <inkml:trace contextRef="#ctx0" brushRef="#br0" timeOffset="40737.4893">23947 8470 1418 0,'0'0'277'16,"0"0"-42"-1,0 0-83-15,0 0-87 0,0 0-26 16,109-17-23-16,-61 17-9 16,-1 9 3-16,-3 6-9 15,-7 3 5-15,-10 3 0 16,-11 3 6-16,-15 7 3 16,-4 4 4-16,-29 5 18 15,-32 10 22-15,-2-2 39 16,-9 0-7-16,1-1-11 15,21-12-17-15,6 4-18 16,20-8-26-16,24-1-7 16,9-1-6-16,46 0 1 0,36 2 8 15,5-5-14-15,-7-5-1 16,-14-7-21-16,-26-6-100 16,-6 7-87-16,-7-2-163 15,-22-5-641-15</inkml:trace>
  <inkml:trace contextRef="#ctx0" brushRef="#br0" timeOffset="41016.7326">21889 9789 1905 0,'0'0'206'16,"0"0"-160"-16,146 101-34 15,46-72 50-15,72-14 115 0,53-15-18 16,25 0-45-16,-6 0-43 16,7 0-4-16,-7 0-25 15,-16-6-11-15,-33 0-10 16,-53-1-19-16,-68 3-2 16,-65 4 0-16,-56 0-28 15,-36 0-34-15,-26 0-94 16,-108 0-108-16,-2 4-346 15,-29 0-521-15</inkml:trace>
  <inkml:trace contextRef="#ctx0" brushRef="#br0" timeOffset="41302.8764">21531 10461 1844 0,'0'0'723'0,"0"0"-589"15,0 0-86-15,0 0-17 16,0 0 2-16,0 0 26 16,-5 85-18-16,-2-39-8 15,1 2-12-15,-2 1-12 16,4-1-7-16,1-5 4 0,3-1-6 15,0-6-23-15,1-3-59 16,28-10-117-16,-3-9-289 16,4-14-608-16</inkml:trace>
  <inkml:trace contextRef="#ctx0" brushRef="#br0" timeOffset="41536.0923">22370 10419 2356 0,'0'0'330'16,"0"0"-180"-16,0 0-59 15,0 0-44-15,0 0 13 0,0 0-31 16,0 0-3 0,-17 117 2-16,9-60-7 0,0 1-13 15,1-3-7-15,-2-3 4 16,3-5-5-16,3-6-43 15,3-7-83-15,3-13-117 16,12-16-438-16</inkml:trace>
  <inkml:trace contextRef="#ctx0" brushRef="#br0" timeOffset="41738.2965">22657 10447 1972 0,'0'0'334'0,"0"0"-126"15,0 0-134-15,0 0 1 16,0 0 17-16,-18 116-23 0,13-62-27 16,-2 3-14-16,3-1-12 15,-1-4-5-15,-1-5-11 16,0-7 0-16,-1-10-61 16,-1-15-112-16,2-10-160 15,2-5-394-15</inkml:trace>
  <inkml:trace contextRef="#ctx0" brushRef="#br0" timeOffset="41888.5233">22411 10635 1322 0,'0'0'366'0,"85"-9"-277"16,4 4-63-16,33 2-14 15,10 3-12-15,-4 0 0 16,-43 1-154-16,-27 6-621 0</inkml:trace>
  <inkml:trace contextRef="#ctx0" brushRef="#br0" timeOffset="42279.1996">23486 10692 1879 0,'0'0'230'0,"0"0"-154"15,0 0-59-15,0 0 4 0,0 0 40 16,0 0-17 0,94 16-28-16,-63-16-10 0,-2 0-4 15,-4-7-1-15,-5-8-1 16,-4-2 0-16,-6-4-1 16,-7-1-1-16,-3 3 2 15,0 2 0-15,-13 6 51 16,-11 5 49-16,-7 6-1 15,-8 0 2-15,-7 14-12 16,-5 9-12-16,2 7-18 16,1 7-5-16,8 4-12 15,7 3-5-15,11 4-10 16,9-3-13-16,12-1-8 0,1-4-5 16,17-7 5-1,12-7 0-15,9-7-4 0,5-9-2 16,2-10-32-16,21-15-65 15,-11-11-84-15,-9-5-388 0</inkml:trace>
  <inkml:trace contextRef="#ctx0" brushRef="#br0" timeOffset="42455.0125">23853 10525 1833 0,'0'0'381'0,"0"0"-285"16,0 0-65-16,0 0-24 16,0 0 38-16,81 0-20 0,2 0-25 15,-7 0-136-15,-7-6-539 16</inkml:trace>
  <inkml:trace contextRef="#ctx0" brushRef="#br0" timeOffset="42788.7019">24292 10383 2034 0,'0'0'245'16,"0"0"-149"-16,0 0-70 16,0 0 80-16,85 0 2 0,-50 0-55 15,-2 3-25 1,-6 7-7-16,-9 2-1 0,-14 2-5 15,-4 4 4-15,-7 8 0 16,-17 3 5-16,-7 7-1 16,-1 1 2-16,6-3-2 15,5-1-9-15,10-4 1 16,11-7-6-16,0-2 2 16,22-5 14-16,17-1-1 15,29-3 3-15,30-1-6 16,26-6-12-16,7-3-4 15,-26-1-5-15,-24-1-75 16,-39-8-85-16,-24-2-572 0</inkml:trace>
  <inkml:trace contextRef="#ctx0" brushRef="#br0" timeOffset="45289.7272">4513 12126 1071 0,'0'0'135'0,"0"0"-57"0,-91-17 109 15,45 6-21-15,-2 1-39 16,-4 0 0-16,-6 0-10 16,-3-2-44-16,-5 1-31 15,-4 1-17-15,0 0 16 16,-2 0-6-16,-1 3-18 16,3 2-10-16,1 2 12 15,-2 1 8-15,2 2-5 16,-1 0 3-16,0 2-14 15,0 8-4-15,4-1-5 16,4 3 0-16,2 1 11 16,8-2 1-16,7 2-5 15,2 1-9-15,4 2 2 0,3 3-1 16,2 1 1-16,1 1-2 16,0 3 0-16,0 3 1 15,0 1 4-15,1 1-5 16,5 4 0-16,0 1 0 15,2-1-1-15,4 4 1 16,3 1-1-16,0 2-1 16,4 2 1-16,3 5 0 15,2 4 1-15,1 4 0 16,4 4 0-16,4 2 1 16,0 4 0-16,7 10 0 0,13 13 5 15,10 16 1 1,4 2-6-16,6-8 1 0,-1-9-1 15,1-12 7-15,5-2 4 16,0 3-11-16,1 1 14 16,0-1-6-16,-3-10 7 15,-4-14-2-15,-3-12-3 16,4-5-2-16,8 4-1 16,13 0 5-16,8 2-1 15,16-7 10-15,16-5 10 16,17-7 2-16,7-8-1 15,2-14-5-15,-9-2-10 0,-11-11-3 16,-1-9 4-16,-1-7 1 16,-4-1-6-16,0-3-2 15,-2-2-4-15,1 2 2 16,-2-1-1-16,-2 3-3 16,-5-2-4-16,-2-1-2 15,-5-2 6-15,-13 4-4 16,-14 2 4-16,-14 4 4 15,-5 1 1-15,2-5 4 16,3-5-2-16,3-4 8 16,-7-2 7-16,-3-2-1 15,-2-2-9-15,-2-6 0 16,-7-3 8-16,2-12-3 16,-5-20-9-16,-2-13-8 15,-9-2-5-15,-8 5 0 0,-3 9 7 16,-4 11-8-16,-12-1 1 15,-1 11 5-15,2 10-5 16,2 10 6-16,-2 6-5 16,-2-7 4-16,-2-6-5 15,-3 0 0-15,1 4 6 16,0 4 1-16,2 8-1 16,-1 4-1-16,-1 2-6 15,-1 3-1-15,0 3 0 16,-4-3 1-16,2 1-1 15,-4 0 1-15,-2-1 0 16,-3 2 0-16,-3 1-1 16,-2 3-1-16,-1 0 2 0,-3 4-1 15,1 2 0-15,-1 2-1 16,0 2-4-16,-1 2 6 16,1 0-1-16,-3 5 1 15,0-2 0-15,-2 3-2 16,-3 2 1-16,-3 0-1 15,-1 0-7-15,-1 0 3 16,4 7 0-16,0 1 5 16,1-1 0-16,5 0-5 15,2 0 5-15,10-3 0 16,8-1 0-16,5 0 0 16,4-1 1-16,5-2 0 15,2 2 0-15,2-2 1 16,1 1-1-16,0 1 0 15,1-1-6-15,-1 2 5 0,1-2-8 16,0 1-3-16,2-1-7 16,2 0-4-16,1-1-2 15,0 3 1-15,0-3-2 16,0 0-10-16,0 0-14 16,0 4-34-16,-2 2-25 15,2 3 9-15,0 1 22 16,0 3-26-16,0-2-34 15,0-1-80-15,0 3-54 16,-1-4-100-16,1-4-232 0</inkml:trace>
  <inkml:trace contextRef="#ctx0" brushRef="#br0" timeOffset="47286.2862">3115 16419 1455 0,'0'0'239'0,"0"0"-175"15,0 0 0-15,0 0 80 16,0 0 13-16,0 0-45 0,0 0-44 16,78-42-31-1,-36 23-18-15,1 0-6 0,-1 2-7 16,1 2-6-16,-4 2-9 15,-8 5-117-15,-10 2-266 16,-18 5-469-16</inkml:trace>
  <inkml:trace contextRef="#ctx0" brushRef="#br0" timeOffset="47445.3662">2963 16627 988 0,'0'0'981'0,"0"0"-896"15,0 0-85-15,0 0 0 16,0 0 53-16,138-23 65 16,-40-11-55-16,30-11-63 0,-17 7-28 15,-23 12-512-15</inkml:trace>
  <inkml:trace contextRef="#ctx0" brushRef="#br0" timeOffset="50760.9933">7350 13706 1580 0,'0'0'317'16,"0"0"-88"-16,0 0-6 16,0 0-75-16,0 0-78 15,0 0-46-15,-12 38-14 16,12 7 23-16,8 7 12 16,4 4-13-16,1-2-18 15,2-4-7-15,1-1-1 16,-1-8-5-16,0-3 0 15,-4-8-1-15,-4-10-36 16,-3-11-36-16,-4-9 35 16,0 0 25-16,-8-23 2 0,-12-16-15 15,-1-11 19-15,-7-20 6 16,0-20 0-16,5 7 0 16,10 9 25-16,10 12 28 15,3 23-23-15,7-2-16 16,14 4 2-16,9 8-8 15,4 12-8-15,2 8 0 16,-3 6-5-16,-2 3 3 16,-8 10-10-16,-8 12-3 15,-10 7 8-15,-5 5 6 0,-7 6 1 16,-17 2-1-16,-10 0 2 16,-5 2-2-16,-3-4-39 15,5-6-99-15,7-13-95 16,12-10-242-16,15-11-364 0</inkml:trace>
  <inkml:trace contextRef="#ctx0" brushRef="#br0" timeOffset="50994.1966">7853 13483 1743 0,'0'0'308'0,"0"0"-67"15,0 0-126-15,0 0-27 16,0 0 22-16,-33 112-28 0,27-57-27 16,6 6-15-16,0 4-7 15,4-2-15-15,13-5-17 16,10-4-1-16,1-5-10 16,23-12-108-16,-11-12-196 15,-6-16-523-15</inkml:trace>
  <inkml:trace contextRef="#ctx0" brushRef="#br0" timeOffset="51366.6153">8023 13525 1590 0,'0'0'278'0,"0"0"-211"15,0 0-41-15,0 0 105 0,0 0 0 16,0 0-45-16,101 87-40 15,-67-70-24-15,-4-3-10 16,-6-7-5-16,-4-7-1 16,-6 0 3-16,-6-12 15 15,1-11 11-15,-6-4-17 16,-1-2 30-16,-2 4 45 16,0 3-20-16,0 8 15 15,0 10-4-15,0 4-24 16,0 9-35-16,0 20-17 15,0 24 10-15,0 27 18 0,0 17 1 16,0-5-12-16,7-19 4 16,-3-23-14-16,2-18-8 15,0 1-5-15,2-2-2 16,2-3-37-16,-1-14-79 16,5-16-93-16,-3-15-261 15,-3-13-642-15</inkml:trace>
  <inkml:trace contextRef="#ctx0" brushRef="#br0" timeOffset="51612.6602">8661 13629 2036 0,'0'0'292'0,"0"0"-179"0,0 0 40 16,0 0-30-16,0 0-64 16,0 0-36-16,0 0-2 15,60 0-9-15,-33 0-12 16,1-6-7-16,2-5-104 16,-6 4-168-16,-9 0-397 0</inkml:trace>
  <inkml:trace contextRef="#ctx0" brushRef="#br0" timeOffset="51778.0393">8627 13850 1189 0,'0'0'891'0,"0"0"-773"0,0 0-47 16,0 0 22-16,0 0 98 15,0 0-50-15,106-9-81 16,-22-19-44-16,30-17-16 15,-13 6-255-15,-15-3-907 0</inkml:trace>
  <inkml:trace contextRef="#ctx0" brushRef="#br0" timeOffset="52370.0052">9222 13491 1603 0,'0'0'520'0,"0"0"-245"15,0 0-70-15,0 0-97 16,0 0-51-16,0 0-21 16,-2 73 15-16,7-33-1 15,6 4-29-15,0-3-9 16,1-3-11-16,2-4-1 16,1-9-35-16,2-11-99 15,-3-9-238-15,-5-5-653 0</inkml:trace>
  <inkml:trace contextRef="#ctx0" brushRef="#br0" timeOffset="52893.317">9410 12901 1698 0,'0'0'349'16,"0"0"-97"-16,0 0-66 15,0 0-93-15,0 0-15 16,-9 166 57-16,21-28-11 16,12 19-29-16,3 6-18 15,-1-11-9-15,-3-17-31 0,-4-9-11 16,-5-14-16-16,1-30-4 16,-8-24-4-16,-1-22-2 15,0-11-34-15,0-8-81 16,-2-17-87-16,1-10-307 15,-5-19-660-15</inkml:trace>
  <inkml:trace contextRef="#ctx0" brushRef="#br0" timeOffset="53646.907">9987 13394 1872 0,'0'0'468'0,"0"0"-233"16,0 0-65-16,0 0-82 16,0 0-30-16,-47 117 15 15,27-57-2-15,-2 6-28 16,4-2-22-16,4-6-11 16,5-4-2-16,5-8-8 0,0-9-11 15,2-9-76-15,2-14-62 16,-4-14-196-16,-2-17-288 15,-2-12-790-15</inkml:trace>
  <inkml:trace contextRef="#ctx0" brushRef="#br0" timeOffset="53819.0089">9746 13494 1832 0,'0'0'305'0,"0"0"-162"15,0 0-48-15,0 0-14 16,0 0 52-16,0 0-29 15,125 85-35-15,-71-57-25 16,2 0-23-16,1-3-14 0,-3-1-7 16,13-14-97-1,-18-3-248-15,-13-7-738 0</inkml:trace>
  <inkml:trace contextRef="#ctx0" brushRef="#br0" timeOffset="54043.0328">10217 12951 1854 0,'0'0'579'15,"0"0"-508"-15,0 0-60 16,0 0 68-16,104 107 55 0,-25-18-25 16,7 30-36-1,-12 16-15-15,-35 5-11 0,-39-4-16 16,-44-11-22-16,-39-3-9 15,-36-10-20 1,-38-14-97-16,29-30-217 0,-2-17-1278 0</inkml:trace>
  <inkml:trace contextRef="#ctx0" brushRef="#br0" timeOffset="55605.2529">7480 14268 1315 0,'0'0'143'0,"0"0"-116"15,113 9 22-15,-20 6 78 16,34 9 11-16,19 0-19 16,7 2-12-16,4-1-27 15,-8-3-16-15,5-4-30 16,7-2-11-16,0-8-6 16,3-5-7-16,3-3 3 15,0-8-4-15,3-14 7 16,3-6-4-16,0-8-10 15,-1 0-1-15,-8-3 0 16,3 1 0-16,-12-1 26 16,-4 3 29-16,-11-1 20 15,-12 1-3-15,-15-3-5 0,-13-4-16 16,-23 3-1 0,-19 0-12-16,-5-21 4 0,-8-16-3 15,-5-12 4-15,1-10-10 16,-13 9 0-16,-7 15-8 15,-3 11-7-15,-5 10-4 16,-4 10-4-16,-4 0-10 16,-4-7 1-16,-1-8 5 15,-12-18-5-15,-27-12-1 16,-29-15 1-16,-19-2-1 16,-17 8 0-16,-12 14-1 15,-2 26 0-15,-12 10-17 16,-9 11 8-16,-7 10 0 15,-6 9-1-15,-3 6-11 16,-3 7 10-16,-2 5-1 0,2 0 5 16,3 9-7-16,10 2-4 15,9 1 3-15,7 2-7 16,8 2 1-16,2 2 0 16,3 1 5-16,0 0 4 15,-3 4 3-15,4 1 3 16,-3 4-1-16,1-2-1 15,-1 1 8-15,3 2-1 16,1 4-5-16,9 3 6 16,3 7-1-16,2 0 1 0,20-3 0 15,11-7-1 1,20-6 1-16,7 2 0 0,-6 7 0 16,0 10 1-1,-4 9 0-15,9 4 0 0,3 3 0 16,4 1 6-16,6 2-5 15,2 0-1-15,3-1 6 16,6 0-6-16,5 3 5 16,6 0 4-16,8 11 5 15,0-6-7-15,21 1 2 16,10-1 2-16,10-16 2 16,14 4 1-16,20-1 0 15,27-6-2-15,27-7 0 16,7-15 4-16,-10-14-2 15,-29-9 7-15,-36-7 1 0,-16-1-4 16,-5 0-1-16,-1 0-12 16,6 0-4-16,-2 0 8 15,-6-1-8-15,-7-4-2 16,-6 0-39-16,4-4-57 16,-8 1-95-16,-2-1-410 0</inkml:trace>
  <inkml:trace contextRef="#ctx0" brushRef="#br0" timeOffset="56881.9131">3775 7565 1639 0,'0'0'361'0,"0"0"-189"16,0 0-79-16,0 0-62 15,0 0-21-15,0 0 6 16,43 48 39-16,-7-25-9 15,6 1-1-15,7-3-8 16,1-7-13-16,0-7-9 16,-4-5 1-16,-6-2-10 0,-8-4 4 15,-10-11-1-15,-5-5 5 16,-9-5 2-16,-6-2 6 16,-2-1-1-16,0-1 28 15,-3 6 1-15,-6 7 11 16,3 6 3-16,3 6-7 15,3 4-29-15,0 8-25 16,0 17-2-16,0 15-1 16,0 8 27-16,0 7-5 15,6 1-4-15,4-1-6 16,-1-4-11-16,3-5 5 16,3-5-6-16,-1-11-27 15,2-10-75-15,4-20-151 0,-4 0-335 16,-6-20-1197-16</inkml:trace>
  <inkml:trace contextRef="#ctx0" brushRef="#br0" timeOffset="57301.2863">4777 7159 1393 0,'0'0'316'16,"0"0"-19"-16,0 0-25 16,0 0-85-16,-88 22-68 15,63 13-19-15,-5 23-14 16,0 24-17-16,11 18-2 16,10 7 6-16,9-6-28 15,9-25-11-15,13-21-14 16,5-17-7-16,7-4-7 15,24-1-4-15,30-8-2 16,33-22-26-16,9-14-75 0,-30-21-132 16,-26-10-598-16</inkml:trace>
  <inkml:trace contextRef="#ctx0" brushRef="#br0" timeOffset="57939.0843">4955 7383 1691 0,'0'0'386'0,"0"0"-162"0,0 0-47 16,0 0-81-1,0 0-60-15,0 0-34 0,0 0 9 16,40 58 22-16,-13-30-3 16,7-2-14-16,2-2-8 15,-2-10 1-15,-1-4-3 16,-6-7-6-16,-9-3 0 15,-2-7-6-15,-7-12 5 16,-4-9 1-16,-5-3-1 16,0-2 1-16,-3-1 1 15,-8 4 23-15,2 8 28 16,-1 8 15-16,7 8 20 16,1 6-33-16,2 3-54 0,0 24 0 15,0 10 0 1,8 11 18-16,2 5 5 0,5 6-13 15,1-2 3-15,1-6-12 16,2-2-1-16,-1-10-26 16,6-13-79-16,-6-14-126 15,1-12-429-15</inkml:trace>
  <inkml:trace contextRef="#ctx0" brushRef="#br0" timeOffset="58120.3395">5423 7414 1373 0,'0'0'705'15,"0"0"-601"-15,0 0-29 0,0 0-9 16,0 0-17-16,0 0-10 16,0 0-39-16,70-16-36 15,-48 7-212-15,-5-2-724 16</inkml:trace>
  <inkml:trace contextRef="#ctx0" brushRef="#br0" timeOffset="58277.9042">5417 7548 1694 0,'0'0'268'15,"0"0"-157"-15,0 0-67 0,0 0-13 16,0 0-6-16,115-47-25 15,-63 20-201-15,-7 0-619 0</inkml:trace>
  <inkml:trace contextRef="#ctx0" brushRef="#br0" timeOffset="59855.9631">4088 7665 1408 0,'0'0'505'0,"0"0"-198"0,0 0-6 16,0 0-96-1,0 0-73-15,0 0-62 16,0 0-48-16,-21 117-5 0,32-24 41 16,14 15 5-16,5-1 1 15,1-11-19-15,-1-15-12 16,-6-15-10-16,-5-17-14 16,-4-14-9-16,-4-13 1 15,-1-2 0-15,-4-4 8 16,0-5-9-16,-3-11-9 15,-3 0-1-15,-9-33 9 16,-19-35-16-16,-14-40-4 16,-7-23 0-16,-8-9 6 0,2 1 3 15,7 17 10 1,8 26 2-16,16 26-6 0,9 23 5 16,12 16 1-16,3-1 1 15,0 2 11-15,0 1 2 16,19 5-13-16,4 9 0 15,12 5 0-15,9 6-1 16,5 4-6-16,2 1-2 16,-2 18 7-16,-4 4-8 15,-5 5 9-15,-10 5 0 16,-9 1 0-16,-11-1 1 16,-4 2 0-16,-6 1 0 15,-6-3 11-15,-13 1 4 16,-11 0 8-16,-7-2 11 15,-9-3-7-15,-4-4-7 0,-5-7 2 16,1-2-4 0,6-6-9-16,7-4-8 0,14 1-1 15,9-3-1-15,9-1-35 16,9 0-65-16,24 0-87 16,12-3-169-16,10 0-467 0</inkml:trace>
  <inkml:trace contextRef="#ctx0" brushRef="#br0" timeOffset="60509.4708">5841 7360 1355 0,'0'0'390'0,"0"0"-77"15,0 0-40-15,0 0-79 16,0 0-51-16,0 0-56 16,-87 14-40-16,71 10-9 15,5 6-8-15,1 6 7 16,7 1-1-16,3 2-21 16,3-2 4-16,16-4-13 0,5-5-4 15,1-6-1 1,-2-11 9-16,4-5-4 0,-5-6 0 15,-1-8-4-15,-6-16 7 16,-2-7-3-16,-5-8-5 16,-8-8 6-16,-3-3-7 15,-20 0-2-15,-5 0-8 16,-3 10-2-16,-4 8-11 16,4 15-19-16,0 14-34 15,5 3-85-15,13 25-89 16,4 2-228-16,9-7-312 0</inkml:trace>
  <inkml:trace contextRef="#ctx0" brushRef="#br0" timeOffset="60778.2679">6094 6961 2131 0,'0'0'363'16,"0"0"-110"-16,0 0-128 16,0 0-56-16,0 0-35 15,-10 142 23-15,10-38 19 16,0 13-25-16,0-8-16 16,10-14-16-16,1-27-8 0,-2-12-5 15,-1-13-6 1,3-11-50-16,1-2-52 0,12-18-85 15,-2-4-330-15,-3-8-551 0</inkml:trace>
  <inkml:trace contextRef="#ctx0" brushRef="#br0" timeOffset="60970.1213">6355 7216 1928 0,'0'0'487'16,"0"0"-229"-16,0 0-144 15,0 0-66-15,0 0-16 16,-18 95-1-16,18-50-4 16,0 2-17-16,0 0 1 0,0-2-11 15,6-7-20-15,0-1-98 16,0-11-201-16,-6-14-426 0</inkml:trace>
  <inkml:trace contextRef="#ctx0" brushRef="#br0" timeOffset="61161.3116">6172 7328 1716 0,'0'0'480'15,"0"0"-332"-15,0 0-60 16,0 0-45-16,0 0-5 16,0 0 74-16,98 58-21 15,-50-34-40-15,6-1-31 16,-1 1-12-16,-5-3-8 15,6-2-127-15,-15-6-333 0,-11-9-1343 16</inkml:trace>
  <inkml:trace contextRef="#ctx0" brushRef="#br0" timeOffset="61409.1146">6417 6919 2074 0,'0'0'319'0,"0"0"-160"16,0 0-113-16,0 0 36 15,86 48 3-15,-40-4-2 16,5 16-19-16,-3 23-11 0,-19 20-16 16,-21 6-13-16,-11-6-4 15,-24-23-10-15,-6-25-4 16,-1-13-6-16,-2-9-26 15,-22 3-76-15,4-7-162 16,6-13-671-16</inkml:trace>
  <inkml:trace contextRef="#ctx0" brushRef="#br0" timeOffset="62198.5238">5362 8056 1345 0,'0'0'580'0,"0"0"-366"15,0 0 59-15,0 0-8 16,-12-79-84-16,9 74-45 16,3 5-47-16,0 0-35 0,0 6-42 15,0 16-12-15,0 14 0 16,12 12 1-16,0 7 6 15,3 3-6-15,3-3-1 16,1-6 0-16,-1-3-69 16,7-11-59-16,8-22-132 15,-6-6-335-15,-5-9-425 0</inkml:trace>
  <inkml:trace contextRef="#ctx0" brushRef="#br0" timeOffset="62385.0159">5581 7906 1674 0,'0'0'536'0,"0"0"-310"16,0 0-56 0,0 0-102-16,0 0-46 0,0 0 10 15,11 105 5-15,5-58-12 16,-1 5-13-16,4-1-10 16,-2-1-2-16,-1-4-39 15,-7 3-125-15,-4-13-191 16,-5-13-554-16</inkml:trace>
  <inkml:trace contextRef="#ctx0" brushRef="#br0" timeOffset="62567.3136">5253 8285 1545 0,'0'0'352'0,"0"0"-269"0,0 0 1 16,36 81 10-16,-3-50 21 15,8-3-53-15,6 0-28 16,5-3-20-16,1-4-14 16,13-9-54-16,-14-7-252 15,-13-5-678-15</inkml:trace>
  <inkml:trace contextRef="#ctx0" brushRef="#br0" timeOffset="62753.7734">5760 8026 2060 0,'0'0'341'0,"0"0"-187"15,-19 100 9 1,7-23-41-16,-3-3-34 0,6-2-34 16,0-11-31-16,3-12-17 15,0 28-6-15,2-10-124 16,-7-10-461-16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09:06.2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12337 5721 367 0,'0'0'73'15,"0"0"43"-15,0 0 68 16,0 0-19-16,0 0-3 16,-35-17 22-16,35 9-18 15,0 0-45-15,6-5-37 16,15-5 5-16,10-3 19 15,15-6 14-15,20-11-2 0,25-5-44 16,21-7-31-16,5-3-16 16,-3 6-8-16,-5 4-9 15,-4 8-11-15,2 4 1 16,-4 4-2-16,-26 9-139 16,-23 4-363-16</inkml:trace>
  <inkml:trace contextRef="#ctx0" brushRef="#br0" timeOffset="431.5569">14590 5771 1702 0,'0'0'207'0,"0"0"-153"0,0 0-44 16,88-25 0-16,-15 3 17 15,37-11 16-15,47-9-15 16,34-4-26-16,20-7-2 15,-47 11-232-15,-38 1-810 0</inkml:trace>
  <inkml:trace contextRef="#ctx0" brushRef="#br0" timeOffset="1067.5307">16765 5758 920 0,'0'0'323'15,"0"0"-158"-15,0 0-56 16,0 0 28-16,0 0 16 16,0 0 16-16,0 0-33 15,85-51-52-15,-34 31-37 16,19-6-22-16,31-3-16 15,46-5-9-15,27-10 0 16,-30 13-160-16,-20-6-669 0</inkml:trace>
  <inkml:trace contextRef="#ctx0" brushRef="#br0" timeOffset="2539.5336">19617 5707 175 0,'0'0'102'0,"0"0"-17"16,0 0-14-1,0 0 49-15,0 0 53 0,0 0-23 16,-64 45-29-16,64-45 11 16,1 0 30-16,26-6 81 15,33-19-31-15,48-18 0 16,61-15-92-16,35-10-40 16,23 5-24-16,6 8-35 15,-2 8-15-15,15-2-6 16,-56 11-135-16,-29-1-501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09:22.9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7317 8141 882 0,'0'0'116'0,"0"0"-87"15,0 0-22-15,0 0-4 16,0 0-2-16,0 0-1 16,0 0 0-16,5 0 0 15,1 0-10-15,15 3-26 16,-2 4-86-16,-1-4-161 0</inkml:trace>
  <inkml:trace contextRef="#ctx0" brushRef="#br0" timeOffset="206.1779">8087 8775 1242 0,'0'0'0'0,"0"0"-54"15,0 0-56-15,0 0-8 16,79 82-84-16,-54-64-198 0</inkml:trace>
  <inkml:trace contextRef="#ctx0" brushRef="#br0" timeOffset="407.9043">9004 9639 111 0,'0'0'883'0,"0"0"-805"16,0 0-78-16,0 0-11 15,0 0-20-15,69 85-37 16,-51-66-53-16,0-2-172 0</inkml:trace>
  <inkml:trace contextRef="#ctx0" brushRef="#br0" timeOffset="597.1199">9613 10185 945 0,'0'0'123'16,"0"0"-90"-16,0 0 25 16,0 0 19-16,0 0-41 15,85 52-25-15,-61-31-9 16,6 8-2-16,22 30-94 16,-5-7-147-16,-6-3-74 0</inkml:trace>
  <inkml:trace contextRef="#ctx0" brushRef="#br0" timeOffset="775.2411">10506 10955 1192 0,'0'0'184'0,"0"0"-139"15,0 0-45-15,0 0 0 16,0 0-1-16,63 88-22 15,-20-63-52-15,-6-3-2 16,4 0-207-16</inkml:trace>
  <inkml:trace contextRef="#ctx0" brushRef="#br0" timeOffset="955.5274">11451 11664 1515 0,'0'0'198'16,"0"0"-148"-16,0 0-43 16,41 94-6-16,-21-58-1 15,2 4-10-15,18 27-85 16,-5-12-121-16,-5-1-281 0</inkml:trace>
  <inkml:trace contextRef="#ctx0" brushRef="#br0" timeOffset="1138.8117">12125 12596 1913 0,'0'0'276'0,"0"0"-238"16,76 83-38-16,-34-48-16 16,7-1 15-16,4-3 0 15,4-6 0-15,-2-1-94 16,23 5-139-16,-17-7-81 15,-7-1-276-15</inkml:trace>
  <inkml:trace contextRef="#ctx0" brushRef="#br0" timeOffset="1309.5068">13005 13522 1672 0,'0'0'167'0,"0"0"-167"16,0 0-325-16,0 0 27 16,37 78 106-16,-34-66 63 15,-3-3 66-15</inkml:trace>
  <inkml:trace contextRef="#ctx0" brushRef="#br0" timeOffset="1470.802">13182 13726 1465 0,'0'0'269'0,"0"0"-224"0,0 0-45 16,0 0-106-16,0 0-60 16,0 0-139-16,0 0-387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09:41.8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11856 3166 1525 0,'0'0'239'0,"0"0"-143"0,0 0 48 16,109-53 3-16,-39 21-22 15,30-9-21-15,27-7-17 16,14-6-23-16,-5 1-28 15,-16 6-14-15,-32 7-10 16,-23 11-6-16,-17 6 0 16,-11 3-5-16,2-1-1 15,-3 0-4-15,-3 0-56 16,-12 6-40-16,-12 7-46 16,-11 8-82-16,-18 0-127 15,-9 8-289-15</inkml:trace>
  <inkml:trace contextRef="#ctx0" brushRef="#br0" timeOffset="226.4826">12092 3214 1255 0,'0'0'518'16,"0"0"-471"-16,0 0-36 16,91 8 127-16,0-21 60 15,41-23-10-15,10-9-22 16,-5-3-57-16,-20 5-41 15,-26 7-21-15,-5 3-14 16,-14 4-5-16,-12 4-15 16,-15 3-1-16,-6 3-12 0,0 1 0 15,-1 1-62 1,-14 9-134-16,-14 8-288 0,-10 0-535 0</inkml:trace>
  <inkml:trace contextRef="#ctx0" brushRef="#br0" timeOffset="9126.9227">16917 1550 1249 0,'0'0'159'0,"0"0"-80"15,0 0 37-15,-61-86 46 16,43 60-19-16,-1-3 0 15,-2 5 11-15,3-2-52 16,0 4-18-16,3 4-35 16,5 5 3-16,2 5-7 0,5 6-7 15,2 0-23-15,-1 2-9 16,1 0-4-16,1 0 7 16,-2 0 10-16,1 0 11 15,-1-3-2-15,-2-4 8 16,-7-5-14-16,-1-5-8 15,-4-8-7-15,-2-3-5 16,-1 0 5-16,4 0-5 16,-2 3-1-16,7 6 0 15,1 2 0-15,3 8 0 16,3 6-1-16,2 1 2 16,1 2-2-16,0 0-12 15,0 14-10-15,12 27 5 0,13 30 10 16,9 35 7-1,5 13 0-15,-6-1 0 0,-4-13-1 16,-9-31 1-16,-5-16 0 16,-6-21-1-16,-5-11-28 15,4-4-4-15,-4-3 3 16,-1-6 2-16,0-11 28 16,-3-2 4-16,0-15 18 15,0-11-10-15,0-13-10 16,0-2-1-16,0 1 1 15,11 7-2-15,5 8 0 16,2 11-6-16,3 9-1 0,4 5-12 16,2 2 2-1,1 15 10-15,4 5-4 0,0 1 5 16,0 1 6-16,1 1-64 16,12 0-104-16,-9-5-153 15,-4-8-311-15</inkml:trace>
  <inkml:trace contextRef="#ctx0" brushRef="#br0" timeOffset="9531.605">17374 1429 1679 0,'0'0'186'0,"0"0"-137"16,0 0 10-16,-93-5 10 15,77 20 0-15,4 13-29 16,6 14-21-16,6 11-4 16,0 6 20-16,14 2-22 15,12-4-12-15,10-4 0 16,3-7-1-16,4-10 0 16,0-12 0-16,-4-12-16 15,-8-12-40-15,-7-9-43 16,-13-25 79-16,-11-12-2 15,-6-19-6-15,-23 2 16 16,-10-4 1-16,-8 1 11 16,5 18 12-16,-3 4 30 15,11 15 37-15,10 15-15 0,12 11-18 16,11 3-46-16,1 16 0 16,10 11-9-16,19 8 1 15,10 4-5-15,13-1-18 16,29 5-102-16,-10-11-99 15,-10-11-362-15</inkml:trace>
  <inkml:trace contextRef="#ctx0" brushRef="#br0" timeOffset="9743.5205">17650 881 1731 0,'0'0'512'16,"0"0"-464"-1,0 0-9-15,-80-11-24 0,69 35-14 16,6 24 5-16,5 33 11 16,15 30 9-16,22 7-15 15,17-6-9-15,2-25-2 16,-8-32-65-16,21-19-165 16,-17-18-274-16,-4-14-216 0</inkml:trace>
  <inkml:trace contextRef="#ctx0" brushRef="#br0" timeOffset="10108.654">17939 1116 1974 0,'0'0'226'0,"0"0"-226"16,0 0-10-16,0 0-70 16,0 0 42-16,0 0 28 15,36 75 10-15,-19-25 11 16,-1 10-1-16,-3 0-10 15,-3-2 6-15,-1-12-5 16,3-13-1-16,2-20-4 16,6-13-27-16,9-43-35 15,4-37 59-15,-5-28 7 16,-10 3 2-16,-15 20 8 16,-3 29 21-16,-4 23 69 15,-10-1-21-15,-2 4-3 16,1 6 18-16,0 11 25 15,7 12-33-15,5 1-72 16,3 15-14-16,0 14-12 0,12 12 11 16,9 6-5-16,6 6 5 15,6 1-23-15,3 4-73 16,14 9-101-16,-8-15-319 16,-9-18-602-16</inkml:trace>
  <inkml:trace contextRef="#ctx0" brushRef="#br0" timeOffset="10319.7504">18331 769 1380 0,'0'0'801'0,"0"0"-752"16,0 0-49-16,0 0-25 16,0 0 25-16,93 134 39 15,-51-32 24-15,-3 14-29 16,-10-2-7-16,-13-22-14 15,-5-32-13-15,2-22 0 16,1-15-34-16,23-23-160 16,-3 0-388-16,-1-17-436 0</inkml:trace>
  <inkml:trace contextRef="#ctx0" brushRef="#br0" timeOffset="10462.5071">18923 1009 1928 0,'0'0'225'0,"0"0"-138"16,0 0-53-16,0 0-17 0,0 0-5 16,91-66-12-16,-16 39-45 15,-10 5-312-15,-9 3-472 0</inkml:trace>
  <inkml:trace contextRef="#ctx0" brushRef="#br0" timeOffset="10597.4399">19293 969 1388 0,'0'0'223'15,"0"0"-223"-15,0 0-105 16,106-59-74-16,-57 35-181 0</inkml:trace>
  <inkml:trace contextRef="#ctx0" brushRef="#br0" timeOffset="10979.0378">19730 629 1844 0,'0'0'218'0,"0"0"-133"0,0 0-46 16,-39 76 6-16,39-35 34 16,0 8-17-16,14 5-35 15,10 3-16-15,2 6-9 16,1-4 5-16,0-2-1 15,-7-5-6-15,-3-12 0 16,-4-13-51-16,-9-18-33 0,-4-9 29 16,-1-19 49-1,-22-29-78-15,-16-27 3 0,-7-23 58 16,3 6 23-16,13 19 47 16,20 24 47-16,10 20-14 15,1-3-40-15,20 1-20 16,10-1-18-16,11 12-2 15,9 4 0-15,4 11 0 16,-4 5 0-16,-4 0-1 16,-11 15-8-16,-14 11 9 15,-15 5 0-15,-11 8 0 16,-77 32-1-16,-3-9-101 0,-13-6-419 16</inkml:trace>
  <inkml:trace contextRef="#ctx0" brushRef="#br0" timeOffset="12459.9841">20397 185 1555 0,'0'0'255'0,"0"0"-2"15,0 0-42-15,0 0-60 16,-94 20-60-16,48 47-64 16,-5 38-4-16,5 13 37 15,18-1-26-15,21-16 2 16,7-20-18-16,26 0-10 15,7-16-8-15,3-13-1 16,1-17 0-16,20-11-11 16,23-13-138-16,11-17-92 15,-9-13-293-15,-30-20-913 0</inkml:trace>
  <inkml:trace contextRef="#ctx0" brushRef="#br0" timeOffset="12862.9656">20574 345 1445 0,'0'0'524'15,"0"0"-408"-15,0 0-16 16,0 0-78-16,0 0-22 16,0 0 0-16,0 0 13 15,41 102 6-15,-11-65-11 16,4-4-7-16,2-2-1 15,-1-9-9-15,-3-8-115 16,-7-9-45-16,-5-5 20 16,-7-11 118-16,-7-14 31 15,-6-8 79-15,0-2 46 16,0 1 5-16,-9 5-2 16,3 9-5-16,2 7 31 0,2 9-46 15,2 4-67-15,0 4-41 16,3 19-17-16,15 12 17 15,3 10 7-15,6 7 13 16,1 3 5-16,0 1-10 16,1-3 0-16,-4-1-8 15,-3-2-6-15,-4-4-1 16,-3-6-63-16,-7-6-135 16,-5-11-104-16,-3-14-375 0</inkml:trace>
  <inkml:trace contextRef="#ctx0" brushRef="#br0" timeOffset="13090.7404">21013 300 1945 0,'0'0'334'0,"0"0"-189"16,0 0-112-16,21 101 3 15,0-12 99-15,1 15-40 16,-1 1-25-16,-2-6-40 15,-7-10-12-15,3-3-3 16,0-17-13-16,-3-15-2 16,1-19 0-16,3-11-84 15,15-21-166-15,-3-3-280 0,2-10-591 16</inkml:trace>
  <inkml:trace contextRef="#ctx0" brushRef="#br0" timeOffset="13288.5401">21586 501 1874 0,'0'0'357'0,"0"0"-157"16,0 0-37-16,0 0-103 15,0 0-29-15,-27 88 15 16,19-37-14-16,-1 3-7 16,-1 3-15-16,3-3-4 15,1-4-6-15,0-9-6 16,-2-11-97-16,-7-23-141 15,-1-7-102-15,-2-10-656 0</inkml:trace>
  <inkml:trace contextRef="#ctx0" brushRef="#br0" timeOffset="13445.8687">21272 595 1920 0,'0'0'258'0,"0"0"-190"15,0 0-66-15,0 0 74 16,111 26 25-16,-47-12-47 15,6 3-22-15,-1 2-20 16,-3-1-12-16,12 3-77 16,-15-6-260-16,-18-8-1061 0</inkml:trace>
  <inkml:trace contextRef="#ctx0" brushRef="#br0" timeOffset="13640.2042">21739 64 1467 0,'0'0'765'0,"0"0"-669"16,0 0-69-16,93 60-15 15,-4 15 80-15,31 40 6 16,-1 24-38-16,-25 18-26 16,-48 13-13-16,-55 8-21 15,-74 22-3-15,-7-41-201 16,-26-21-538-16</inkml:trace>
  <inkml:trace contextRef="#ctx0" brushRef="#br0" timeOffset="21686.0765">20600 4167 605 0,'0'0'1064'0,"0"0"-911"16,0 0 8-16,0 0 39 0,0 0-58 15,0 0-13-15,0 0-68 16,-67-68-60-16,77 75-1 16,10 11-6-16,10 4 6 15,5 5 0-15,2-3 0 16,2-3 0-16,0-4-1 16,0-5 1-16,-7-6-1 15,-5-6 0-15,-9 0 1 16,-4-15 1-16,-8-7 11 15,-5-6-3-15,-1-3 0 16,0 3 0-16,-4 5 16 16,-3 8 47-16,4 9-1 15,3 6-39-15,0 10-32 16,1 29 0-16,20 26 0 16,7 22 1-16,0 0 5 0,-2-15 3 15,-4-21 6 1,-5-13-8-16,5 2-6 0,5-1-1 15,1-4-1 1,0-15-94-16,4-28-162 0,-8-17-211 16,-11-14-574-16</inkml:trace>
  <inkml:trace contextRef="#ctx0" brushRef="#br0" timeOffset="21863.5104">21079 4170 1493 0,'0'0'181'0,"0"0"-76"16,0 0-55 0,0 0 148-16,92-19-56 0,-55 5-92 15,1-3-33-15,-4 2-17 16,0-2-118-16,-10 7-191 16,-10 3-419-16</inkml:trace>
  <inkml:trace contextRef="#ctx0" brushRef="#br0" timeOffset="21990.0826">21089 4284 1194 0,'0'0'146'0,"0"0"-108"15,0 0-22-15,0 0 61 16,0 0 16-16,106-4-56 0,-45-18-37 16,-6-1-297-16</inkml:trace>
  <inkml:trace contextRef="#ctx0" brushRef="#br0" timeOffset="22189.9205">21454 4025 1128 0,'0'0'971'16,"0"0"-815"-16,0 0-28 15,0 0-97-15,0 0-18 16,0 0 57-16,75 74 3 15,-24-33-42-15,7 6-16 16,3 1-15-16,2 20-43 16,-18-12-283-16,-23-12-1393 0</inkml:trace>
  <inkml:trace contextRef="#ctx0" brushRef="#br0" timeOffset="22583.8881">19440 4560 1840 0,'0'0'229'0,"0"0"-44"16,0 0-109-16,0 0-57 15,0 0-17-15,0 0-1 16,50 85 30-16,-23-39 6 15,4 0-26-15,2 2-10 16,0 1 0-16,-2-3-1 16,-4-4-49-16,-6-13-114 15,-9-10-232-15,-9-18-245 0</inkml:trace>
  <inkml:trace contextRef="#ctx0" brushRef="#br0" timeOffset="22785.6324">19499 4483 1395 0,'0'0'182'15,"0"0"-101"-15,13-80-5 16,16 50 3-16,10 4 32 16,10 7-4-16,9 7-54 15,0 7-31-15,1 5-15 16,-9 5-7-16,-10 15 0 16,-14 7 1-16,-16 5 11 15,-10 5-12-15,-22 4-34 16,-20-2-8-16,-25 4-22 0,9-12-126 15,8-11-174-15</inkml:trace>
  <inkml:trace contextRef="#ctx0" brushRef="#br0" timeOffset="23061.1889">20121 3817 1647 0,'0'0'328'15,"0"0"-226"-15,0 0 11 16,-94 145-3-16,79-19 72 0,15 24-11 16,23 4-65-16,35-12-30 15,19-24-23-15,23-12-12 16,12-20-21-16,18-21-19 15,13-27-1-15,26-38 0 16,17-34-28-16,-35-19-124 16,-27-14-399-16</inkml:trace>
  <inkml:trace contextRef="#ctx0" brushRef="#br0" timeOffset="25044.6111">21730 3445 1272 0,'0'0'257'0,"0"0"47"15,0 0-13-15,0 0-62 16,0 0-63-16,0 0-84 16,0 0-57-16,6 114 2 15,29 15 71-15,4 17-28 16,-1-5-14-16,-3-21-18 16,-6-23-20-16,-3-19-12 15,-7-18-4-15,-2-23-2 16,-1-12-12-16,2-8-112 15,4-19-168-15,-2-17-308 16,-9-17-581-16</inkml:trace>
  <inkml:trace contextRef="#ctx0" brushRef="#br0" timeOffset="25232.5895">22061 3588 1420 0,'0'0'483'0,"0"0"-306"16,0 0-96-16,0 0-59 15,0 0 15-15,-11 113 24 16,6-55-23-16,-1 4-17 16,0 0-20-16,0-4-1 15,1-7-10-15,-5-9-120 16,3-14-234-16,-2-15-308 0</inkml:trace>
  <inkml:trace contextRef="#ctx0" brushRef="#br0" timeOffset="25388.8935">21876 3813 1670 0,'0'0'250'0,"0"0"-143"0,0 0-44 15,0 0 60-15,99 15-8 16,-52 0-59-16,2 2-26 16,1 3-21-16,0 2-9 15,6-6-108-15,-10-1-276 16,-14-14-1173-16</inkml:trace>
  <inkml:trace contextRef="#ctx0" brushRef="#br0" timeOffset="25622.4229">21972 3183 1961 0,'0'0'248'0,"0"0"-156"16,0 0-66-16,99-17 49 15,-8 53 24-15,20 33-11 16,-5 21-30-16,-21 16-31 16,-39 9-2-16,-40 2-3 15,-19 1-13-15,-48 2 0 16,-37-10-9-16,-35-7-9 16,-31-15-72-16,32-21-167 15,13-22-620-15</inkml:trace>
  <inkml:trace contextRef="#ctx0" brushRef="#br0" timeOffset="28733.329">26016 2606 1677 0,'0'0'290'0,"0"0"-176"16,0 0-68-16,0 0-32 16,0 0-3-16,6 78 27 15,4-38 14-15,1 5-15 16,2-1-17-16,3-5-9 16,-3-7-5-16,0-8-5 15,-4-7 0-15,-5-8 0 16,-2-9 0-16,-2 0 15 15,0-15 7-15,-15-19-21 0,-8-12 6 16,-5-22 1 0,1 1 3-16,2-3 29 0,4 4 30 15,11 18-7-15,2 1-9 16,8 15-19-16,0 11-20 16,18 7-16-16,12 8-17 15,6 6 10-15,4 0-5 16,-1 9 4-16,-2 15-3 15,-10 2-3-15,-11 5 7 16,-10 5-19-16,-6-1-20 16,-7 1-1-16,-20-3-7 15,-6 0 1-15,-4-5 0 16,-9-10-88-16,10-8-196 16,12-10-304-16</inkml:trace>
  <inkml:trace contextRef="#ctx0" brushRef="#br0" timeOffset="29010.1393">26447 2261 1741 0,'0'0'259'0,"0"0"-30"16,0 0-50-16,0 0-91 15,0 0-49-15,-54 80 28 0,47-15 10 16,4 0-23 0,3 3-21-16,0 13-10 15,7-19-12-15,11 8-10 16,4-6 0-16,1-16-1 0,4-5-47 16,10-19-153-16,-7-14-144 15,-9-10-396-15</inkml:trace>
  <inkml:trace contextRef="#ctx0" brushRef="#br0" timeOffset="29409.2527">26468 2392 945 0,'0'0'759'0,"0"0"-601"0,0 0-85 16,0 0-58-16,0 0 33 15,0 0 32-15,0 0-31 16,55 94-17-16,-28-70-17 16,-2-2-4-16,2-6-11 15,-5-5 6-15,-2-11-6 16,-7 0-12-16,-4-8 12 16,-2-13-1-16,-4-6 0 15,-3-1 1-15,0-2 24 16,0 6 38-16,-4 5 46 15,-2 6 5-15,2 7 29 16,1 6-64-16,1 0-50 0,-2 20-27 16,1 14 1-1,0 13 10-15,1 11 13 0,2 19-1 16,0 13-8-16,0-10-1 16,0-10-7-16,0-17-8 15,3-19 0-15,2 0-14 16,1-1-97-16,-3-13-170 15,0-15-328-15</inkml:trace>
  <inkml:trace contextRef="#ctx0" brushRef="#br0" timeOffset="29601.6061">26730 2634 1077 0,'0'0'861'0,"0"0"-667"0,0 0-38 16,0 0-64-16,0 0-56 16,0 0-35-16,0 0-1 15,61-14-91-15,-35 3-95 16,-5 3-214-16,-7 0-672 0</inkml:trace>
  <inkml:trace contextRef="#ctx0" brushRef="#br0" timeOffset="29760.7372">26705 2769 1495 0,'0'0'347'0,"0"0"-89"0,0 0-136 16,0 0-27 0,0 0-44-16,0 0-51 0,0 0-72 15,113-50-138-15,-70 28-345 0</inkml:trace>
  <inkml:trace contextRef="#ctx0" brushRef="#br0" timeOffset="30102.8375">27011 2501 1617 0,'0'0'382'16,"0"0"-141"-16,0 0-114 0,0 0-38 15,0 0 3-15,-33 80-7 16,30-44-27-16,1 2-12 16,2 1-19-16,0-1-8 15,8-4-4-15,2-6-9 16,3-7 2-16,1-9-7 16,2-7 13-16,-1-5-5 15,2-12-3-15,1-14 3 16,-2-8-4-16,-4-5-5 15,-6-5-1-15,-4-2-7 16,-2 7 7-16,-2 6 1 16,-11 11-6-16,-4 11-15 0,-4 11-37 15,-3 0-42 1,-1 16-55-16,6 3-95 0,8-4-584 0</inkml:trace>
  <inkml:trace contextRef="#ctx0" brushRef="#br0" timeOffset="30518.1336">27342 2179 1610 0,'0'0'548'15,"0"0"-335"-15,0 0 19 16,0 0-104-16,0 0-55 15,0 0-49-15,-32 134 14 16,19-19 33-16,4 19 0 16,8 1-25-16,1-12-10 15,0-21-14-15,0-20-13 16,3-23-8-16,0-18 1 16,0-10-2-16,1-4-64 15,2-6-66-15,-2-21-143 0,-1-12-211 16,-1-18-738-16</inkml:trace>
  <inkml:trace contextRef="#ctx0" brushRef="#br0" timeOffset="30794.3717">27652 2417 25 0,'0'0'1777'0,"0"0"-1452"0,0 0-47 16,0 0-85-16,0 0-66 15,0 0-60-15,0 0-30 16,-36 38-19-16,20 5-7 16,-1 10-5-16,1 3 1 15,2 4-6-15,4-3 0 16,3-1-1-16,1-6-7 15,0 1-114-15,-1-15-196 16,2-12-343-16</inkml:trace>
  <inkml:trace contextRef="#ctx0" brushRef="#br0" timeOffset="30982.7028">27388 2559 1798 0,'0'0'327'0,"0"0"-139"0,0 0-123 16,0 0-30-16,0 0 38 16,70 92-30-16,-33-52-25 15,4 4-8-15,-1-2-10 16,9 3-28-16,-11-11-242 16,-12-15-781-16</inkml:trace>
  <inkml:trace contextRef="#ctx0" brushRef="#br0" timeOffset="31229.1279">27634 2126 1430 0,'0'0'688'15,"0"0"-578"-15,0 0-15 16,0 0-51-16,0 0 32 15,130 75 28-15,-60 5-4 16,3 31-17-16,-12 22-16 16,-28 5-20-16,-33-7-29 15,-19-14-5-15,-43-3-13 16,-32-4-24-16,11-26-67 16,-8-18-415-16</inkml:trace>
  <inkml:trace contextRef="#ctx0" brushRef="#br0" timeOffset="44476.145">19626 5187 33 0,'0'0'188'0,"0"0"-179"15,0 0-2-15,0 0 115 16,0 0-13-16,0 0-1 16,-46-35 42-16,35 28-72 0,-5 0 33 15,-1 0 3 1,-4 0 27-16,-2-2-50 0,-3 1 12 16,-3-1-26-16,-6-1 23 15,-1 1-22-15,-6 5-9 16,-5-1-27-16,-5 5 5 15,-6 0-15-15,-7 8-13 16,-5 6-7-16,-16 9-5 16,-20 8 6-16,-22 10-5 15,-7 7-6-15,8 3 4 16,13-1 2-16,14 0 11 16,16-7 19-16,20-5 10 15,15-6 18-15,13-3-10 16,0 10-25-16,0 9-22 15,3 19-2-15,13 21-7 0,14 20 1 16,6 9-1-16,12-1 7 16,16-9 4-16,8-11 2 15,5-1 9 1,6-1-6-16,6 1-5 0,6-2 0 16,3-4-2-16,7-4-1 15,-6-14-2-15,14-1-6 16,8-6 0-16,6-14-1 15,14 0 1-15,-8-22 6 16,-2-14 10-16,2-11 4 16,-2-3 14-16,2-20-3 15,0-9-5-15,0-5-2 16,-1-6 3-16,0-2-6 16,0-4-12-16,-4 0 1 15,-15 7 0-15,-15 5-9 0,-16 7 7 16,-8-2-8-16,1-4 9 15,1-9 3-15,-1-8 17 16,-10-5 32-16,0-16-7 16,-4-16-12-16,-1-18-12 15,-1-3-11-15,-4 8-1 16,-6 21 1-16,-2 25-4 16,-5 13 2-16,0 4-4 15,-3-3 7-15,-2-7 0 16,-1-5 3-16,0 3-7 15,-4-4-5-15,-10 1-1 16,-4-2-8-16,-2-4-2 16,-2 0 0-16,-1 0 2 15,-4 2-1-15,0 1 0 0,0 3 5 16,-1 6-6-16,0 3 0 16,-1 3 1-16,1 4 0 15,-5 0 0-15,0 4 0 16,-1 2 0-16,-3 5 0 15,-4 3-1-15,-3 3-2 16,-1 5-3-16,-6 4 5 16,1 2 1-16,-2 3-1 15,0 4 0-15,2 1-1 16,2 0 0-16,2 0 1 16,1 9-1-16,3 2 1 0,3 0-1 15,4 1-1 1,5 2-5-16,1-1 6 0,7 1-11 15,3 3 1 1,2-5 2-16,7 2-6 0,0-1-5 16,5-2-16-16,2 1-26 15,3 4-58-15,0 4-109 16,12-1-45-16,0-5-397 0</inkml:trace>
  <inkml:trace contextRef="#ctx0" brushRef="#br0" timeOffset="48718.0396">22922 7766 26 0,'0'0'15'15,"0"0"-14"-15,0 0 17 16,0 0-18-16</inkml:trace>
  <inkml:trace contextRef="#ctx0" brushRef="#br0" timeOffset="51022.2464">22612 9174 464 0,'0'0'71'15,"0"0"-57"-15,0 0-12 16,0 0-1-16,0 0 24 15,0 0-5-15,0 0-13 16,3 0-5-16,-3 0 12 16,0 0-4-16,0 0-9 15,0 0 8-15,0 0-8 0,0 0-1 16,1 0 1 0,1 0 7-16,0 0 39 0,1 0 13 15,-2 0-18-15,4 0-19 16,-1 0-7-16,0 0 1 15,2 0 5-15,0 2-2 16,0 1-2-16,1 2 5 16,0-4-3-16,0 2-3 15,1-1-1-15,2-1 4 16,-1 2 14-16,0-1 2 16,1 0-4-16,-2-1-6 15,-1 1-2-15,1-2-5 0,0 2-4 16,0 1-7-1,1-2 4-15,0 2-2 16,3 0 2-16,0-1 5 0,4 1-1 16,-1 0 1-16,3 0-4 15,-1 0-4-15,-1 0-8 16,1-1 8-16,-1 3-7 16,-1-1-1-16,1-1 1 15,0 2-1-15,-1 0-1 16,2-2 1-16,-1 0 1 15,2 1-1-15,0-2 1 16,1 1-1-16,1 2 1 16,-1-3 5-16,4 3-6 0,-1-3 1 15,-1 1-1 1,3-1 9-16,0-2-10 0,1 0 9 16,3 0 7-16,2 0 13 15,1 0 19-15,4-5-23 16,2 0-9-16,0 0-15 15,3-4 15-15,2 3 7 16,2-3 1-16,0-3-3 16,1 0-3-16,0 0-9 15,-2-2 1-15,2-1-4 16,0-1-5-16,1-1 8 16,0 1-8-16,2-1 1 15,-2 1 4-15,2 3-4 16,-2-3 5-16,0 2 3 15,2-2 2-15,-2 1 7 0,2-2 4 16,0-1-5 0,2-3-1-16,2-1 4 0,2-3-1 15,3-3-2-15,1-3-6 16,3-2 2-16,4-1 1 16,-1-2-8-16,1-1 2 15,-2 1-3-15,-1 0 0 16,-1 2 4-16,1-1-9 15,-1 3 10-15,1 0-10 16,1 0 10-16,1 0 0 16,5-3 8-16,1-1-6 15,3-3 2-15,12-8 2 16,12-4-1-16,13-1-5 16,3 1-10-16,-21 12 10 15,-19 13-5-15,-24 8-4 0,-1 2-1 16,9 0 9-16,7-3-8 15,9-1 4-15,1 3 0 16,0 3 1-16,1 2 6 16,-1 2 9-16,0 3-5 15,-2 0-6-15,-2 4 7 16,0 1-5-16,-4 1-2 16,-2 1-4-16,-2 0 0 15,-2 0 1-15,-2 6-1 16,-3 2 1-16,-4 2 5 15,-2-1-3-15,-2 0 6 16,-3 2-7-16,-3-2 5 16,-7-1-1-16,-4 1-7 0,-8-1-5 15,-6-2 5-15,-7-3-5 16,-2 0 0-16,-4-1 0 16,-3-2 0-16,0 2 0 15,0 2-1-15,-27 15 0 16,-6-3-81-16,-18 1-474 0</inkml:trace>
  <inkml:trace contextRef="#ctx0" brushRef="#br0" timeOffset="54741.3933">26976 7702 91 0,'0'0'859'0,"0"0"-763"16,0 0-73-16,0 0 16 15,0 0 48-15,0 0-6 16,-92 18-29-16,66-10-19 16,-5 2 2-16,-5 4 4 15,-5-1-4-15,-6 4 9 0,-5 1 7 16,-4 3-12-16,-6 2-14 15,-2 0-4-15,-3 0 3 16,0 3 2-16,-1-2 6 16,-3 1 3-16,1 1-6 15,-3-2 4-15,0 1-1 16,0-1-9-16,1 2-4 16,1-1-11-16,2 0-1 15,2 0 2-15,6 0-8 16,6-1 1-16,5 0-2 15,7-2 1-15,7 0 0 16,5-1-1-16,3-2 0 16,1 4 0-16,-1 0 0 15,-1 1 0-15,-2-1 0 16,-2 3 0-16,-3 0 0 0,-3-3-1 16,-1 3 1-16,-5-2-6 15,-4 3-3-15,-3-2-2 16,-6 1-14-16,-2-1 6 15,2 1 13-15,3-2 5 16,7 2 0-16,3-2 1 16,5 1-2-16,0-2 2 15,1 1 0-15,-1 1 0 16,-3 1 0-16,-1 1-1 16,-3-2 1-16,-1 1 0 0,-1 2 0 15,-1-3-2-15,0-1 2 16,1 0-6-1,0 1 6-15,-1-1 0 0,-1 0-1 16,0 2 1-16,-2-2 0 16,-2-1 0-16,-3 1 0 15,-5-1 1-15,-4 2-1 16,-2 0 0-16,-1-2 0 16,1 2 1-16,5 0 6 15,5-1 10-15,2 0-1 16,5 0-6-16,4-1-10 15,3-3 1-15,5 2 0 16,3-2 0-16,2-3-1 16,1 1 0-16,-2-1 1 15,2 1-1-15,-3 1 0 0,-1 1 0 16,-1 2-1-16,-1-3 2 16,1 3-1-16,4-2 1 15,0-2-1-15,4 0 2 16,1-2-2-16,3-2 1 15,0-1-1-15,4-1 0 16,2 0 0-16,4-4 0 16,4-1 0-16,4 0 0 15,3-3 0-15,3-1-1 16,1-1 1-16,2-2-35 16,0 0 10-16,0 0 17 15,0 0 7-15,13 0-1 16,6-2 1-16,5-8 0 15,5-3 1-15,4 0 0 0,5-4 0 16,4-3 0-16,4-2 0 16,3-1 0-16,6-4 1 15,2-2-1-15,4-2 1 16,2 1-1-16,1-1 0 16,3-1 0-16,4-1 2 15,1-3-1-15,2 1-1 16,3-2 0-16,11-3-1 15,12-4 1-15,-11 4 0 16,-8 8 0-16,-16 5 0 16,-13 6 0-16,8-2 0 15,6-2-7-15,-4 2-15 0,1-4-13 16,0 2 11 0,-2-2 7-16,0-1 2 0,0-3 9 15,-1-2 6-15,0 1-1 16,-4 0 0-16,2-1 0 15,0 1-1-15,2 3-4 16,1 1 6-16,-1 0-1 16,1 1 1-16,-3 1 0 15,-1-1 0-15,-3 1 0 16,-1-1 0-16,0 1 0 16,0-1 0-16,1 1 0 15,1-1-1-15,0 2 1 0,0 2 0 16,-1-2 1-16,-1 1 0 15,-1 0 0-15,1-1 11 16,1-1-2-16,0 1 6 16,4 0 7-16,0 0-2 15,2-1-4-15,0 2-3 16,-1-1-3-16,-2 4 2 16,-1 0-7-16,-2 2 6 15,-3-1-6-15,0 0 0 16,-1 2 2-16,1-3-7 15,1-1 7-15,2-2-7 16,1-2 7-16,2-2-7 16,1-3 9-16,0 2-8 15,-1 0 5-15,-4 3 5 16,-5 2-2-16,-5 3 12 0,-8 4-1 16,-7 1 18-16,-6 4 15 15,-5 2 4-15,-1 1-8 16,-4-2-3-16,0 3-4 15,-3-1-12-15,2 2-6 16,-4 2-1-16,2 1-4 16,-3-1-6-16,-3 4-7 15,0-1-6-15,-3 1 5 16,0 1-4-16,0-3-2 16,-12 1-27-16,-12-7-251 0</inkml:trace>
  <inkml:trace contextRef="#ctx0" brushRef="#br0" timeOffset="62877.2273">22533 4282 932 0,'0'0'62'0,"0"0"-46"16,0 0-15-16,0 0 15 15,0 0 11-15,0 0-8 16,-11-16-17-16,21 16 16 16,7 1 23-16,10 9 14 15,10 5-13-15,12 4 19 16,23 11-6-16,30 8-26 0,30 11-6 15,19 3-6-15,1-3-5 16,-4-6-5-16,-14-8 3 16,-9 0-2-16,-8 3-7 15,-13 3 7-15,-1 4 0 16,-1 2 24-16,1 1 5 16,1 4 8-16,-1 2-7 15,6 1-14-15,0-2-8 16,3-3-2-16,-5-1 12 15,-9 0 2-15,-17-8 1 16,-19-2-2-16,-14-10 2 16,-2 2-9-16,8 3 7 15,10 5 11-15,6 1-7 0,2 0 4 16,1-4-6-16,0-2 9 16,14 4-4-16,11 4-8 15,12 8 4-15,-10-1 1 16,-21-8-9-16,-25-6-6 15,-15-5-10-15,1 2-5 16,1 4 6-16,0 0-5 16,-9-5 14-16,-10-11-6 15,-10-7 1-15,-6-6-4 16,-5-3 0-16,-1-4 4 16,0 0-11-16,-9 0-46 15,-10 0-211-15,-9-5-1129 0</inkml:trace>
  <inkml:trace contextRef="#ctx0" brushRef="#br0" timeOffset="64652.8783">25247 12160 861 0,'0'0'302'0,"0"0"-234"16,0 0-68-16,0 0 0 15,0 0 6-15,-8 106 33 16,8-42 27-16,0 18 1 16,0 15 42-16,0 2-13 15,0-6-41-15,5-8-18 16,5-10 17-16,0 3 19 0,3 3-10 16,-1 3-6-1,-1 1-7-15,-4 1-6 0,-2-1-8 16,-2 0 6-16,-3-1-6 15,0 1-12-15,0 2-9 16,0-2-6-16,3-13 1 16,1-13-1-16,2-12 7 15,3-7-1-15,2 10-5 16,5 9 9-16,5 21-2 16,6 9 0-16,-2-7-6 15,-3-10-5-15,-4-8-5 16,-4-11 5-16,-4 10-5 15,-1 17 0-15,-6 12 0 16,-3 11-1-16,-1 1 2 16,-8-4-2-16,1-13 2 15,2-10-1-15,5-9 1 16,-1-12 5-16,2 6-6 0,0-9 5 16,0-1 2-16,0 9 11 15,5-13 2-15,1 8-8 16,1 2 9-16,1-1-13 15,0-4 3-15,-2 1-3 16,1-2 12-16,-4-1 9 16,-2 0-5-16,-1-4-1 15,0-1-9-15,0-7 0 16,-1-5-4-16,-4-8-2 16,0-9-3-16,2-6-6 15,0-9-1-15,-1-2-49 16,-12-10-90-16,1-10-123 15,-3-4-442-15</inkml:trace>
  <inkml:trace contextRef="#ctx0" brushRef="#br0" timeOffset="68749.8139">12205 4407 1894 0,'0'0'220'15,"0"0"-173"-15,0 0-31 16,0 0-16-16,0 0-8 16,69-77 8-16,-20 63 0 15,0 0 0-15,-2 8-1 0,-10 6-7 16,-12 0-11-16,-10 17-65 15,-14 9-15-15,-1 8 55 16,-14 4 33-16,-10 2 11 16,3-3 1-16,2-7 0 15,6-10 0-15,10-8 18 16,3-3 0-16,8-1-1 16,20 1 58-16,13 2-12 15,9 2-18-15,7 0-16 16,-2 4-14-16,-7-1-6 15,-11 1-8-15,-11 0-1 16,-16 3 5-16,-10 2-5 16,-7 2 13-16,-26 7 1 15,-14-2-2-15,-11 1-5 16,-6-3-8-16,3-6 0 0,12-7-27 16,33-14-64-16,14-9-169 15,9-13-585-15</inkml:trace>
  <inkml:trace contextRef="#ctx0" brushRef="#br0" timeOffset="69163.4356">13374 4039 1204 0,'0'0'345'0,"0"0"-94"15,0 0-43-15,-86 26-56 16,52 2-39-16,-2 8-11 16,6 6-9-16,8 4-4 0,7 1-20 15,13-2-35-15,2-5-10 16,27-5-11-16,15-10-7 16,25-7-5-16,22-18-1 15,-2-6-11-15,-5-20-77 16,5-39-130-16,-35 10-305 15,-9-4-423-15</inkml:trace>
  <inkml:trace contextRef="#ctx0" brushRef="#br0" timeOffset="69342.5316">13559 3550 1646 0,'0'0'222'16,"0"0"-10"-16,0 0-53 15,0 0-103-15,0 0-43 16,0 0-12-16,14 105 30 0,41-14 17 15,3 0-20-15,-1-16-16 16,-14-23-6-16,-10-16-6 16,6 2-94-16,15-2-96 15,-7-8-309-15,-9-20-540 0</inkml:trace>
  <inkml:trace contextRef="#ctx0" brushRef="#br0" timeOffset="70230.7556">14036 3677 985 0,'0'0'813'16,"0"0"-713"-16,0 0 17 16,0 0-82-16,0 0-16 15,0 0 19-15,0 0-7 16,-72 97-4-16,72-51-4 16,0 1 0-16,0 4-13 0,3-6-9 15,7-7 7-15,2-11-1 16,-1-13-6-16,0-11 6 15,0-3 5-15,-2-22 9 16,1-9-8-16,-4-11-4 16,-1-6 0-16,-4-4-3 15,-1 7-5-15,0 4 17 16,0 14 6-16,0 8 5 16,0 11-5-16,0 8-24 15,6 3-6-15,6 19-13 16,5 7 19-16,5 7 1 15,6 2 0-15,2-3-1 16,4-6 0-16,4-14-1 16,5-14 0-16,-1-6-19 0,1-26-33 15,-3-16-25-15,-7-7-40 16,-10-5 28-16,-12 0 57 16,-8 5 27-16,-3 8 6 15,0 13 68-15,-10 13 55 16,-2 12 4-16,3 8-59 15,0 0-50-15,0 12-18 16,5 8 0-16,4 6-10 16,0 2 2-16,11 0 1 15,12-1-6-15,5-2 12 16,4-3 1-16,1-4 0 0,-1-2 0 16,-3-3 1-1,-7-1 0-15,-7-2-1 0,-11 2 1 16,-4 2 6-16,-11 6 3 15,-19 3 2-15,-8 2-6 16,-2 0 3-16,6-7-9 16,10-5 1-16,11-9-1 15,13-4-1-15,4-4-24 16,26-20-55-16,22-18 9 16,6-4-32-16,9-9-47 15,3-7-62-15,-15 3-23 16,-1-3 89-16,-11 6 146 15,-13 12 78-15,-12 12 85 16,-11 15 91-16,-7 10-5 16,0 7-84-16,0 0-73 0,-8 11-65 15,-1 8-26 1,0 4 17-16,2 4 7 0,7-4 2 16,0 0-2-16,13-2 5 15,14-3-2-15,8-1 22 16,13-1 0-16,3-2-17 15,4 0-14-15,2-1-7 16,-4 0-1-16,-6 3-4 16,-13 4-6-16,-18 6-1 15,-23 20 0-15,-86 34-21 16,-117 39-30-16,6-10-227 16,-27-7-995-16</inkml:trace>
  <inkml:trace contextRef="#ctx0" brushRef="#br0" timeOffset="77072.8903">15133 6598 1217 0,'0'0'152'15,"0"0"-24"-15,0 0 26 16,0 0-49-16,0 0-64 16,0 0-13-16,-4 67 98 15,4 38 10-15,0 14-52 16,-2 0-21-16,2-18-18 16,2-31-16-16,16-14-10 0,1-19-7 15,7-7-6-15,7-4-5 16,9 0 5-16,3-6-4 15,-2-11-2-15,-7-6-54 16,-11-3-57-16,-23-19-98 16,-2-3-109-16,-13-2-410 0</inkml:trace>
  <inkml:trace contextRef="#ctx0" brushRef="#br0" timeOffset="78010.9204">14708 7268 1174 0,'0'0'182'0,"0"0"39"15,0 0 45-15,-21-72-180 16,69 25-62-16,40-12-1 16,34-7-7-16,12 6-10 15,-19 16-6-15,-34 16-1 0,-32 16-124 16,-7 2-43-16,4 1-91 16,11-2-36-16,-12 3-192 15,-19 4 177-15,-14 2 149 16,-12 2 161-16,-7 0 385 15,-5 0-64-15,-4 0-122 16,0 0-3-16,5 0 14 16,3 0-6-16,7 0-61 15,1 0-89-15,0 0-40 16,0 3-13-16,1 2-1 16,8 0 1-16,3 1 8 15,-3-3-2-15,-1-3 1 16,0 0-1-16,-3-6 18 0,-1-12 4 15,-2-6-3-15,-2-3-8 16,0-2-11-16,-9 5 1 16,-7 7 2-16,-5 6-3 15,0 8 2-15,-3 3 10 16,0 12-8-16,3 14-10 16,8 7 0-16,7 7-1 15,6 0-1-15,16-1-10 16,23-7 4-16,26-9-56 15,28-18-41-15,20-13-3 16,-10-24-32-16,-22-7-115 16,-33 3-58-16,-25 5-29 15,-5-5 73-15,-10-4 145 0,-8-5 123 16,-5 9 333 0,-23 8-26-16,-9 11-56 0,-5 11-119 15,2 6-30-15,4 0-10 16,9 9 11-16,14 6-24 15,13 0-67 1,4-3-12-16,28-1-18 0,14-1-2 16,10-4 19-16,5-3 0 15,-2 0 1-15,-11 5-18 16,-14 4-17-16,-13 4 22 16,-15 7 12-16,-6 5 0 15,-11 2 1-15,-14 2 26 16,-3 1-8-16,2-4 20 15,8-5-7-15,8-5-4 0,10-7-22 16,5-8 2-16,20-4 5 16,12-7 16-16,6-16-11 15,5-10-8-15,-3-9 4 16,-11-8-3-16,-13-6 7 16,-15-6-6-16,-6-3 13 15,-17 0 30-15,-11 5 6 16,-1 13 24-16,3 10 28 15,5 14 7-15,6 11-6 16,6 11-30-16,8 1-59 16,1 13-24-16,10 17-17 15,15 13 15-15,9 8 1 16,5 5 1-16,2 2-2 0,-1-5-92 16,-7-3-51-1,-4-4-56-15,-9-12-167 0,-8-13-259 0</inkml:trace>
  <inkml:trace contextRef="#ctx0" brushRef="#br0" timeOffset="78179.861">16000 6723 1553 0,'0'0'142'15,"0"0"-142"-15,155-56 10 16,-69 23-9-16,-4 3 19 15,-13 8 1-15,-2 18-21 0,-9 1-32 16,-7 3-277-16</inkml:trace>
  <inkml:trace contextRef="#ctx0" brushRef="#br0" timeOffset="78385.7693">15601 7586 1810 0,'0'0'219'16,"0"0"-219"-16,0 0-2 15,101-19 2-15,-29-12 67 0,24-15-7 16,20-8-16-16,-10 7-39 16,-19 11-5-16,-15 11-152 15,-33 13-203-15,-12 4-630 0</inkml:trace>
  <inkml:trace contextRef="#ctx0" brushRef="#br0" timeOffset="78547.9366">15731 7831 1737 0,'0'0'204'15,"0"0"-173"-15,96-45-23 16,11-12 4-16,47-18 45 0,20-6-36 15,-5 3-21-15,-47 27-161 16,-44 14-926-16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11:19.0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19026 10587 464 0,'0'0'176'0,"0"0"-63"0,0 0 2 16,0 0 27-16,0 0 29 15,0 0-53-15,2-55-12 16,-4 45-1-16,-2-1-19 15,-4 3-6-15,4-2-15 16,-2 3 0-16,-2-1-26 16,-3 0 12-16,-3 2-2 15,-5-3-14-15,-8 1-7 16,-6-3-16-16,-7-2-11 16,-11 3 7-16,-7-3 0 15,-6 2-7-15,-6 2 0 16,-2 1 0-16,-3 3 0 0,2 2 5 15,-12 0-4 1,-13 3-2-16,-12 0 1 0,9 0-1 16,20 0 0-16,21 0-1 15,13 0 1-15,-11 0 0 16,-22 0 0-16,-22 0 0 16,-12 0 0-16,8-3 0 15,24 0 0-15,22 0 0 16,14-2 1-16,-9 1 0 15,-22-1 5-15,-24 0-5 0,-20 5 0 16,-8 0-1 0,2 3 0-16,3 9 1 0,2 4-1 15,-4 3 1-15,-2 1-1 16,4 5 0-16,8 0 2 16,4 3-1-16,6 1 1 15,5 0 5-15,5 2-6 16,4-1-1-16,1-4 0 15,-3 3 2-15,-5 0-4 16,-3-2 2-16,-2 6 0 16,4-1 2-16,-1 2-2 15,1 2 1-15,2-2-1 16,-3 3 6-16,3-1-6 16,4 3-1-16,3-2 0 15,-3 4 1-15,0 1 0 0,-3 2-1 16,2-2 1-16,2 3 1 15,4-2 0-15,4 1-1 16,15-6-1-16,10-6 1 16,11-4-1-16,3 0 1 15,-7 9 0-15,-6 7 0 16,-7 8-6-16,5 3 6 16,3 2 0-16,4-3 2 15,4 3-1-15,5-2-1 16,2 3 2-16,4 0 4 15,4 3-6-15,6-1 1 16,3 1 1-16,10 1-2 16,3-1 6-16,8 1-5 0,5-1-1 15,0 0 0 1,9 3 0-16,10 3 0 0,8 1 7 16,4 4-1-16,7-2 1 15,4 0 8-15,2 0-5 16,4-1 4-16,4-2-4 15,2 1 0-15,1-2 1 16,5-2-3-16,-1-5-2 16,4-4 6-16,16-1-2 15,12-1 1-15,18-5 1 16,4-6-5-16,-4-7-1 16,0-8-6-16,-9-3 8 0,3-4-2 15,1-1 0 1,3-4-5-16,3-3 5 15,3-1 4-15,2-4-2 0,-5-1 2 16,-2-1 3-16,-5-1-7 16,-3 1-6-16,-4-2 0 15,-18-3 1-15,-15 0-1 16,-13 0 1-16,-5 0 0 16,12 0 7-16,9 0-1 15,10 0-5-15,2 0-1 16,-1 0 0-16,0 0 5 15,-2-5-4-15,-1-1 0 16,-2 2-2-16,-2-3 2 0,-1 2-1 16,1-2 5-1,-5 0-6-15,1 0 0 0,-2-3 0 16,1 1 1-16,-4-2-1 16,1-1 2-16,1 1 7 15,-1-2-8-15,-1 1 5 16,2 0-4-16,1-3 9 15,3 0 4-15,2-1-1 16,4 1-5-16,0-1-8 16,2 2 0-16,1 1 0 15,-1 1 0-15,2 4-1 16,0 1 2-16,0-3-1 16,-4 1-1-16,0-3 0 15,-3-2 0-15,-3-1 2 16,3-2-1-16,-4 0 0 15,1-2 10-15,-1 1-5 16,-1 2-6-16,2-4 1 0,0 3-1 16,-1 0 0-16,1 0 0 15,1 0-1-15,-2 1 0 16,1 2 0-16,1 1 0 16,-3 1 1-16,3-1-1 15,-2 1 1-15,2-2 0 16,0 2 0-16,3-1 0 15,-2 0 1-15,0 3 4 16,-2-5-4-16,-1 1 0 16,-2-1 1-16,-3 3-2 15,2-5 0-15,-5 3 0 16,3-1 0-16,3-2-1 16,-1 0 0-16,1-3 0 15,3-1 1-15,-1 0 0 16,1-4 0-16,0 3 0 0,-1-2 2 15,-1 0-1-15,-2-1 0 16,-2-1 1-16,-3-3-1 16,-3 3 0-16,-2-4-1 15,-4 1 6-15,-2-1-6 16,-2-1 1-16,-3 1 0 16,-2-2 0-16,-1-3 5 15,-3 1-4-15,-1 0 5 16,-3-1-1-16,-2 1 0 15,-2-2-5-15,-1 2 5 0,-3 0 0 16,-3-2 0 0,-6-2 0-16,0-1-5 0,-8-4 5 15,-2-2-5-15,-4-1 0 16,-1-2 0-16,0-1 2 16,-4 2-2-16,-7 1 5 15,-2 3-5-15,-1 0-1 16,-3 3 0-16,-3-3 16 15,-4 0 2-15,-1-1-17 16,-5 2 5-16,-3-1 1 16,-1 1-5-16,-2 2 5 15,-4 2-6-15,1 2 0 16,-1 1 1-16,-5 3-1 0,2 0 4 16,-5 3-5-16,-1-3 0 15,-3 2-2-15,-5 0-4 16,-4-1 6-16,-2 1 0 15,-1 1 0-15,0 2-6 16,-2-1 6-16,8 3 1 16,0 1-1-16,3 2 1 15,4 1 1-15,5 1-2 16,1 1 1-16,3 4 0 16,5-1-1-16,-2 3 1 15,6 1 0-15,2 0-1 16,1 2 0-16,2 1 0 15,1 0 1-15,0 3 0 16,3-3-1-16,-3 0 0 16,-1 1 0-16,0 4 2 0,-2-2-1 15,0 0 5-15,2 2-5 16,1 1 0-16,2-1 0 16,4 2 1-16,-2 0 4 15,3 1-6-15,3 1 0 16,-1-2 2-16,5 2-1 15,1 0 0-15,4 0 0 16,1 0 0-16,2 0 0 16,0 0-1-16,3 0 1 15,1 0-1-15,1 0 0 16,0 0 1-16,0 0 0 16,0-2-1-16,0 2-10 15,0 0-115-15,0-8-102 0,7-1-60 16,2-3-761-16</inkml:trace>
  <inkml:trace contextRef="#ctx0" brushRef="#br0" timeOffset="5249.7483">16865 14355 1443 0,'0'0'186'15,"-36"-76"-119"-15,23 38 24 16,-2 9 87-16,7 12-31 15,5 12-40-15,3 7-63 0,0 41-43 16,24 42 0 0,9 39 34-16,4 19 1 0,-2-3-17 15,-8-15-1-15,-7-24-17 16,-5-9 7-16,-1-17-7 16,-5-23-1-16,-3-17 1 15,2-10 0-15,0-5 0 16,-2-6 0-16,2-5-1 15,-1-9 7-15,0-5 15 16,4-17-5-16,7-6-16 16,3-5 5-16,7 1-4 15,3 6-2-15,6 5-1 16,1 8 0-16,2 9-8 16,5 4 3-16,0 0 5 15,2 15 1-15,0 3 0 16,-1 2 1-16,-7-1-1 15,-4 1 0-15,-3-4 0 0,-8-3-1 16,-5-6-33-16,-6-5-6 16,-2-2-15-16,-2 0 15 15,-3-12 18-15,0-5-9 16,-2-5-20-16,-1 0 21 16,-1-1 15-16,-2 2 14 15,0 3 1-15,0 3-1 16,0 7 0-16,0 3 1 15,0 1-3-15,0 4-3 16,0 0-38-16,-3 0 6 16,-2 0 12-16,-1 7 16 15,-1 0 8-15,-2 0 1 16,0 1 1-16,1-1 0 16,2 1-1-16,3 0 0 0,2 1-5 15,1-3-71-15,0 2-70 16,0 0-100-16,4-4-237 0</inkml:trace>
  <inkml:trace contextRef="#ctx0" brushRef="#br0" timeOffset="6052.3547">17875 15088 1185 0,'0'0'251'0,"0"0"-175"15,0 0 43-15,0 0 55 16,-90 27-10-16,71 1-43 15,4 8-40-15,3 8-16 16,8 5 8-16,4 2-30 0,0-2-20 16,16-5-5-16,3-6 7 15,8-9-4-15,3-8-2 16,1-12-10-16,4-9-8 16,2 0 0-16,-4-21 5 15,-4-8-6-15,-7-10-11 16,-11-7-8-16,-11 0-2 15,0 0 1-15,-17 5 10 16,-7 9 9-16,-2 6 0 16,-1 9 1-16,0 10 20 15,1 7-3-15,2 0-2 16,6 14-5-16,3 9-1 16,7 6-9-16,8 1 0 0,0 2 5 15,14-3 1-15,8-5-4 16,4-6-1-16,0-3 8 15,3-9 0-15,-3-2-7 16,0-4-2-16,-2-1-29 16,-6-30-66-16,-9 5-215 15,-9-5-649-15</inkml:trace>
  <inkml:trace contextRef="#ctx0" brushRef="#br0" timeOffset="6372.0737">17781 14149 1614 0,'0'0'314'0,"0"0"-97"16,0 0-62-16,0 0-59 16,0 0-44-16,0 0-36 15,0 0-15-15,-2 43 7 16,19-17-7-16,2 4 7 0,2 1-8 16,-2 0-1-1,2 0-82-15,0 0-103 0,-4-7-320 16,-10-12-858-16</inkml:trace>
  <inkml:trace contextRef="#ctx0" brushRef="#br0" timeOffset="6582.3961">18019 13968 1832 0,'0'0'211'0,"0"0"-182"0,0 0-28 16,0 0 24 0,61 82 9-16,-47-42-21 0,-5 7-13 15,-9 3-26-15,-20 26-93 16,-12-12-200-16,-10-11-592 0</inkml:trace>
  <inkml:trace contextRef="#ctx0" brushRef="#br0" timeOffset="6964.2897">17424 14222 975 0,'0'0'671'16,"0"0"-413"-16,0 0-73 15,0 0-85-15,0 0 0 16,-59 102 10-16,59-54-18 16,0 0-25-16,22 1-30 15,33-4-25-15,45-13-12 0,57-20-21 16,20-12-101-16,-29-21-147 16,-36-9-1197-16</inkml:trace>
  <inkml:trace contextRef="#ctx0" brushRef="#br0" timeOffset="7411.6375">18992 14147 1874 0,'0'0'220'0,"0"0"-102"15,0 0 4-15,0 0 28 0,-98 35-74 16,68 41-30 0,9 32 12-16,7 6 8 0,14-5-18 15,17-30-23-15,9-24-13 16,3-14-11-16,8-3-1 15,24 7-1 1,26-2-51-16,16-20-122 0,-15-14-145 16,-30-12-566-16</inkml:trace>
  <inkml:trace contextRef="#ctx0" brushRef="#br0" timeOffset="7795.9369">19343 14283 1800 0,'0'0'214'16,"0"0"-172"-16,0 0-35 16,0 0 18-16,0 0 28 15,26 97 28-15,-26-50-14 16,-1 4-20-16,-14 0-13 16,-5-1-2-16,0-6-9 15,5-12-6-15,4-8-10 16,8-15-7-16,3-9-1 15,10-14-59-15,15-22 42 16,9-13 0-16,2-7-14 16,1-4 9-16,-4 5 10 0,-6 9 13 15,-8 11 0 1,-6 9 2-16,-7 15 50 16,-1 10-4-16,-2 1-17 0,6 15-19 15,3 12 14-15,9 6 10 16,5 1-17-16,7-3-13 15,6-2-5-15,3-5-1 16,4-7-23-16,14-4-78 16,-11-6-134-16,-13-7-500 0</inkml:trace>
  <inkml:trace contextRef="#ctx0" brushRef="#br0" timeOffset="8019.9835">19797 13844 2023 0,'0'0'232'0,"0"0"-199"0,0 0 1 15,129 86 50-15,-64-41 20 16,2 8-28-16,-1 5-12 16,-2 13-29-16,-15 20-15 15,-34 18-11-15,-18 6 0 16,-53-3-3-16,-38-1-6 15,-33-11-44-15,18-23-172 16,0-13-575-16</inkml:trace>
  <inkml:trace contextRef="#ctx0" brushRef="#br0" timeOffset="8919.1079">21542 12347 1502 0,'0'0'278'16,"0"0"-94"-16,0 0-93 16,0 0-62-16,-17 130 24 15,30-2 17-15,16 18-4 0,12 0-20 16,4-17-24 0,3-18-10-16,-2-1-6 0,0-10-4 15,-10-22-1-15,-8-26 8 16,-10-24-9-16,-7-16-16 15,-2-7-14-15,-1-5-11 16,0-14 41-16,-2-21 18 16,1-16 6-16,5-7-23 15,2-1 5-15,6 5 11 16,6 8 2-16,4 12 0 0,4 11 6 16,3 12 1-1,4 9 5-15,2 2 7 0,0 20-20 16,3 9-12-16,1 6 0 15,-1 4-5-15,-1 0-1 16,-1 0-24-16,12-6-102 16,-10-11-119-16,-10-14-482 0</inkml:trace>
  <inkml:trace contextRef="#ctx0" brushRef="#br0" timeOffset="9264.6742">22701 12888 1655 0,'0'0'357'0,"0"0"-263"0,0 0-31 16,-95 37 14-16,70-1 25 15,4 10 14-15,6 10-30 16,6 7-15-16,9 4-23 16,0-2-11-16,15-4-7 15,12-5-10-15,5-15-8 16,7-12-3-16,6-15 1 15,1-14 9-15,2-9-4 16,-6-25 3-16,-6-10-1 16,-11-23-11-16,-17-17-6 15,-8 5-11-15,-2 10 10 16,-16 19 1-16,-3 24-1 16,-4 4 0-16,-5 10 1 15,-1 12-6-15,-2 8-6 0,3 18-3 16,11 3-20-16,19 3-96 15,19-8-237-15,11-13-720 0</inkml:trace>
  <inkml:trace contextRef="#ctx0" brushRef="#br0" timeOffset="9774.8109">22606 11891 1227 0,'0'0'245'0,"0"0"-18"16,0 0 58-16,-109-41-47 0,78 41-94 16,0 16-54-16,2 18-27 15,5 21 1-15,11 4-8 16,11 6-23-16,4 2-12 16,29-12-9-16,16-1-5 15,25-1 0-15,27-13-7 16,20-16-10-16,-5-16-56 15,-25-8-66-15,-11-36-54 16,-34 4-306-16,-12-7-830 0</inkml:trace>
  <inkml:trace contextRef="#ctx0" brushRef="#br0" timeOffset="10323.4412">22760 11930 1563 0,'0'0'201'0,"0"0"-78"0,0 0 12 15,0 0-34 1,32-72-45-16,-5 63-15 0,1 4-13 16,-3 5-13-16,-5 5-9 15,-3 15-5-15,-10 9 25 16,-4 6 20-16,-3 4 19 15,0 0-14-15,0-2-15 16,0-6-20-16,0-8-9 16,9-8-7-16,18-11-2 15,12-4-35-15,32-36-28 16,-8-1-107-16,-9-6-438 0</inkml:trace>
  <inkml:trace contextRef="#ctx0" brushRef="#br0" timeOffset="10527.523">23107 11500 1588 0,'0'0'196'15,"0"0"-154"-15,0 0-40 16,0 0 72-16,103 71 86 16,-42-27-36-16,8 9-71 15,1 6-25-15,6 14-13 16,-6 13-14-16,-10 17-1 15,-10 2-17-15,-15-12-125 16,-16-28-193-16,-1-28-733 0</inkml:trace>
  <inkml:trace contextRef="#ctx0" brushRef="#br0" timeOffset="10751.6311">24256 12112 2070 0,'0'0'233'0,"0"0"-162"16,0 0-38-16,-63 89 65 15,45-43-22-15,6 9-39 16,2 1-13-16,0 3-14 16,0 2-10-16,4 1 0 15,0 1-2-15,-2-3-68 16,-7 1-142-16,0-16-275 15,-2-20-629-15</inkml:trace>
  <inkml:trace contextRef="#ctx0" brushRef="#br0" timeOffset="10916.9722">23887 12339 1972 0,'0'0'229'0,"0"0"-199"15,0 0-21-15,115 47 84 16,-55-12 24-16,7 6-32 15,-1 11-45-15,-2 15-30 16,-15 20-10-16,-39 10-65 16,-10-17-251-16,-20-20-1666 0</inkml:trace>
  <inkml:trace contextRef="#ctx0" brushRef="#br0" timeOffset="11362.2248">22643 13210 901 0,'0'0'531'0,"0"0"-252"16,0 0-96-16,0 0 12 15,0 0-5-15,90-38-30 16,-37 25-44-16,22 2-43 16,25 6-43-16,21 5-30 15,-3 0-32-15,-30 7-236 16,-36 2-1414-16</inkml:trace>
  <inkml:trace contextRef="#ctx0" brushRef="#br0" timeOffset="12501.2886">21120 15379 1614 0,'0'0'195'15,"0"0"-49"-15,0 0 30 16,-53-74 18-16,51 74-41 15,2 0-83-15,11 40-69 16,29 41 0-16,19 36 38 0,6 16 8 16,-3-5-20-1,-11-19-26-15,-8-19 0 0,-8-14 0 16,-9-17 1-16,-5-18-2 16,-9-14-8-16,0-6-20 15,-1-7-2-15,-5-9 29 16,-6-7 1-16,0-41 7 15,0-32 1-15,-2-3-7 16,2 5 0-16,0 12 1 16,11 26 6-16,11 6 4 15,6 3-6-15,7 15-5 16,5 11 0-16,5 7-1 16,3 18 1-16,1 9-1 15,0 4 0-15,-1 4-78 16,14 11-97-16,-8-9-147 15,-12-10-523-15</inkml:trace>
  <inkml:trace contextRef="#ctx0" brushRef="#br0" timeOffset="12936.9978">22066 15772 1901 0,'0'0'236'16,"0"0"-168"-16,-60 97 24 16,44-32 53-16,9-4-19 15,7 6-56-15,1-3-29 16,20-15-22-16,7 1-12 16,10-12-1-16,2-11-5 0,6-12 8 15,-1-13-8 1,-1-4-1-16,-6-23-1 0,-7-15 1 15,-12-23-11-15,-19-23-9 16,-1 5-9-16,-18 11 10 16,-8 16 2-16,5 27 16 15,-1 5 1-15,-2 4 1 16,2 9 15-16,8 9 4 16,4 0-11-16,6 15-9 15,5 10-6-15,2 9-1 16,18 7 6-16,10 0-5 15,8-2 5-15,0-4 1 0,4-5 0 16,-3-9 0-16,-5-6-14 16,-4-9-72-16,-5-14-77 15,-8-17-106-15,-8-9-469 0</inkml:trace>
  <inkml:trace contextRef="#ctx0" brushRef="#br0" timeOffset="13190.8352">22072 14936 1805 0,'0'0'224'16,"0"0"-115"-16,0 0 61 0,-83-32 25 16,72 32-74-16,5 21-69 15,4 15-33-15,2 11-2 16,8 4 4-16,17 2-12 15,8-2 1-15,11-5-10 16,8-8 0-16,6-10-1 16,5-9-25-16,2-14-71 15,11-21-99-15,-16-13-347 16,-20-12-985-16</inkml:trace>
  <inkml:trace contextRef="#ctx0" brushRef="#br0" timeOffset="13448.7344">22445 14732 1587 0,'0'0'179'0,"0"0"-151"0,0 0-18 15,0 0 6-15,0 0 65 16,0 0-20-16,0 0-31 16,74 12-13-16,-61 10 3 15,-7 6 36-15,-6 5 31 16,0 7-23-16,0 1-5 15,-8 1-4-15,2-8-8 16,4-6-22-16,2-6-17 16,5-9-8-16,16-11 0 15,12-2-31-15,35-41 0 16,-3-5-74-16,-6-5-274 0</inkml:trace>
  <inkml:trace contextRef="#ctx0" brushRef="#br0" timeOffset="13753.9296">22763 14269 1803 0,'0'0'339'16,"0"0"-253"-16,0 0-85 15,0 0 7-15,114 52 44 0,-45 2 12 16,7 25-11-16,-1 24-25 16,-17 11-12-16,-30 5-16 15,-23-8 0-15,-5-11-43 16,-21-10-90-16,4-26-345 15,0-22-615-15</inkml:trace>
  <inkml:trace contextRef="#ctx0" brushRef="#br0" timeOffset="14965.2156">23939 14751 1538 0,'0'0'255'0,"0"0"-108"16,0 0-52-1,-69 78 24-15,30 16 54 0,-2 46-25 16,3 17-18-16,15-2-38 15,20-21-28-15,5-34-30 16,20-22-14-16,7-24-15 16,0-15-5-16,7-8-6 15,10-4-9-15,5-6-20 16,5-11-43-16,13-35-80 16,-14-17-54-16,-13-12-346 0</inkml:trace>
  <inkml:trace contextRef="#ctx0" brushRef="#br0" timeOffset="15410.1525">24344 15011 2034 0,'0'0'358'16,"0"0"-256"-16,0 0-47 16,0 0 45-16,-68 113-27 15,55-58-45-15,6 3-19 16,4 1-8-16,1-5-1 15,2-6-6-15,0-5-68 16,-1-4-108-16,-4-11-88 16,-2-12-361-16</inkml:trace>
  <inkml:trace contextRef="#ctx0" brushRef="#br0" timeOffset="15598.1155">24121 15116 1728 0,'0'0'336'15,"0"0"-261"-15,0 0-56 16,0 0 80-16,87 68 23 16,-45-33-57-16,3 0-35 15,-1-1-20-15,0-6-8 16,-3-4-2-16,-5-6-34 0,-2-7-104 16,-8-5-358-16,-11-6-984 15</inkml:trace>
  <inkml:trace contextRef="#ctx0" brushRef="#br0" timeOffset="15799.138">24541 14252 2347 0,'0'0'257'0,"0"0"-245"16,0 0-12-16,131 100 0 15,-58-30 34-15,7 25-16 16,-15 31-3-16,-31 25-15 16,-42 13-17-16,-29-35-123 0,-23-26-481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11:47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22800 13130 100 0,'0'0'89'16,"0"0"-63"-16,0 0-14 15,0 0-11-15,0 0 35 16,13 32 26-16,-10-27 1 16,0-1-40-16,2-1-13 15,-2-1-9-15,0 1 0 0,0-1 8 16,0-2-2-16,-2 1 8 15,1-1 2-15,-2 0 26 16,0 0-43-16,0 0-6 16,0 0-320-16</inkml:trace>
  <inkml:trace contextRef="#ctx0" brushRef="#br0" timeOffset="3842.4925">17108 2210 1857 0,'0'0'239'16,"0"0"-221"-16,3 126-17 16,-2-25 15-16,2 10 18 0,-1-8-8 15,1-25-6-15,0-25-6 16,-3-15-6-16,1-9-7 15,-1-5 1-15,2-6 8 16,-2-4-3-16,0-14 13 16,0-8 27-16,0-33-14 15,-12-30-19-15,-3-27 0 16,2-16 9-16,6 3-5 16,7 22-3-16,0 30-7 15,2 19-1-15,10 12-1 16,6 3-6-16,3 3-1 15,10 8-20-15,8 14 14 0,4 3-2 16,6 24 0-16,4 10 8 16,-1 7 1-16,-3 4-2 15,-7-3 2-15,-9-4-1 16,-9-10 1-16,-8-11-1 16,-7-11 1-16,-5-9 8 15,-1-4 19-15,-1-23 42 16,-1-23-24-16,7-23-18 15,4 1 16-15,0 7-7 16,4 17-2-16,1 18-15 16,0 8-10-16,3 5-8 0,-1 16-1 15,3 1-18 1,4 25 10-16,2 7 8 16,0 11 1-16,1 3 0 0,-4 3 6 15,2-3-7-15,0 1-22 16,14 3-112-16,-5-13-123 15,-3-12-424-15</inkml:trace>
  <inkml:trace contextRef="#ctx0" brushRef="#br0" timeOffset="4167.4268">18394 1831 1677 0,'0'0'272'16,"0"0"-71"-16,0 0-80 0,0 0-66 15,0 0-36-15,-24 132 70 16,15-28 23-16,1 11-23 16,1-3-34-16,6-26-4 15,1-29-7-15,0-15-18 16,4-8-5-16,9 1-14 15,7-1 1-15,4-2 4 16,6-12-2-16,7-10-8 16,5-10 4-16,8 0-1 15,6-23-5-15,5-8-64 0,21-29-109 16,-15 5-160 0,-12 1-548-16</inkml:trace>
  <inkml:trace contextRef="#ctx0" brushRef="#br0" timeOffset="4459.8165">19189 1847 1790 0,'0'0'215'0,"0"0"-156"15,-60 119 42-15,27-28 60 16,7-2-6-16,12-14-23 0,14-22-50 16,0-14-28-16,14 3-22 15,9 3-6-15,10 0-16 16,8-9-1-16,5-11-9 16,6-13 0-16,-1-10 0 15,2-4-52-15,8-44-113 16,-12 2-147-16,-16-4-580 0</inkml:trace>
  <inkml:trace contextRef="#ctx0" brushRef="#br0" timeOffset="4650.5918">19304 2224 1497 0,'0'0'177'0,"0"0"-145"16,0 0 57-16,0 0 92 0,0 0-20 15,0 0-67-15,120 27-26 16,-68-27-40-16,-2-13-28 16,-2-4-19-16,-2-23-143 15,-13 4-353-15,-12-3-893 0</inkml:trace>
  <inkml:trace contextRef="#ctx0" brushRef="#br0" timeOffset="4822.1012">19195 1811 1846 0,'0'0'247'15,"0"0"-145"-15,0 0-61 0,88-20 42 16,7-8 0 0,39-6-27-16,18-7-32 0,1 2-24 15,-46 13-94-15,-31 4-444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12:30.7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10439 7638 757 0,'0'0'124'0,"0"0"-56"16,0 0 34-16,0 0-38 0,0 0-34 16,0 0 36-1,66-10 38-15,22 10 39 0,46 0-13 16,33-3 1-16,20-7-11 16,1-1-32-16,-14 2-18 15,0 3-9-15,-15 6-21 16,-15 0-13-16,-15 6-10 15,-19 6-1-15,-29-1-5 16,-23-1-11-16,-19-2 0 16,-11 1 0-16,0-3 0 15,-2 0 0-15,-4 3 0 16,-7-1 0-16,0 1 0 16,7 11 0-16,-4-3-208 15,1-5-391-15</inkml:trace>
  <inkml:trace contextRef="#ctx0" brushRef="#br0" timeOffset="598.6075">14822 7614 1337 0,'0'0'210'0,"0"0"-114"16,0 0-42-16,0 0-52 15,0 0 66-15,132 64 105 16,22-42 10-16,40-4-32 16,30-7-18-16,5-5-2 15,-13-4-36-15,-8-1-18 16,-23 1-50-16,-22-1 3 15,-31 0-5-15,-33 1-14 16,-29-1-2-16,-23-1-2 16,-8 1-7-16,4-1 0 0,1 0-19 15,9 0-124-15,-14 0-169 16,-12-4-634-16</inkml:trace>
  <inkml:trace contextRef="#ctx0" brushRef="#br0" timeOffset="1375.9553">20443 7634 1534 0,'0'0'126'0,"0"0"-126"16,0 0 7-16,151 2-7 15,8-2 148-15,46 0 41 16,29 0-47-16,9 4-4 16,-6 7-50-16,8 2-24 15,12-3 10-15,10 4-7 16,2 4-1-16,-6 4-13 15,-15 2-24-15,-26-1-7 16,-36-5-11-16,-47-7-4 16,-50-5-5-16,-37-5 5 15,-23-1 0-15,-6 0-6 16,-4 0-1-16,-7 0-10 16,-15-1-45-16,-14-5-167 0,-20 1-529 0</inkml:trace>
  <inkml:trace contextRef="#ctx0" brushRef="#br0" timeOffset="6680.8887">22609 8802 1288 0,'0'0'93'0,"0"0"-65"15,0 0-14-15,0 0 54 16,0 0 17-16,-55-72 9 16,37 57 10-16,-3-1-27 15,-4 3-11-15,-5 1 5 16,-2 2 2-16,-5 0-16 0,-3 3-10 16,-3 3-13-16,-6 3-4 15,-2 1-14-15,-3 0-3 16,-3 0-1-16,2 7-4 15,3 5 3-15,1 1 7 16,2 1-6-16,3 1 1 16,0 6-5-16,1-2-7 15,-1 6 0-15,4-1 0 16,-1 3 5-16,5 2-6 16,2 4 0-16,5 3-1 15,3 0 1-15,2 4 6 16,6 1-5-16,5 4 14 15,4 2-14-15,4 4 11 0,7 7 0 16,0 3-3 0,4 6 10-16,13 1 15 0,6-4-10 15,9-2 21 1,7-4-8-16,8-5-6 0,7-2 2 16,7-3-11-16,6-4 11 15,3-4-8-15,15-2 11 16,15-5-10-16,15-5-7 15,-2-10 5-15,-19-13-6 16,-23-5 4-16,-22-1-1 16,-4-11 1-16,7-6-2 15,6-5-1-15,5-6-2 16,-4-6-5-16,-4-5 3 16,-4-8-6-16,-2-3 0 15,-7-5 0-15,1-14-8 16,-5-17 8-16,-8 7-3 0,-12 7-6 15,-11 8 2-15,-7 15-1 16,0-6 8-16,-15-6-7 16,-7 4-1-16,-2 3 7 15,-6 4-1-15,-2 4-2 16,-2 1-4-16,-3 2-1 16,0 5 0-16,-2 3-1 15,-1 5 1-15,1 3-1 16,0 6 0-16,-3 1 0 15,-4 2 1-15,-3 3-1 16,-2 4 0-16,1 1 0 0,3 2 0 16,4 4 1-16,7 0 1 15,9 4-1-15,7 1 0 16,4 0-2-16,3 0-8 16,4 0-9-16,-1 6-5 15,0 2 0-15,0 2-8 16,3 1-16-16,-1-1-25 15,1 2-27-15,3 2-32 16,-1 1-103-16,1-8-371 0</inkml:trace>
  <inkml:trace contextRef="#ctx0" brushRef="#br0" timeOffset="7844.5937">15430 8453 1194 0,'0'0'171'0,"0"0"-70"16,-10 84 29-16,6-36 17 15,3 4-13-15,1 1-8 16,0-7-35-16,0-5-13 16,0-10-41-16,0-8-12 15,0-10 2-15,0-9 1 0,-2-4 61 16,-4-5 25-16,-2-19-32 15,-3-13-42-15,-1-10-24 16,2-9-7 0,5 0-8-16,5 3 1 0,0 9-1 15,6 12 4-15,14 11-5 16,2 16-15-16,8 5 4 16,3 13 4-16,2 10 6 15,0 9 0-15,-5 3 1 16,-5-2-1-16,-5 2 0 15,-7-8 0-15,-6-3 1 16,-4-7-1-16,0-9-5 16,-3-5 6-16,0-3 22 15,0-8 44-15,0-16-6 16,0-8-33-16,0-4-10 0,3-1-15 16,9 6 14-16,2 7-7 15,2 9-2-15,4 12-7 16,5 3-1-16,3 16 0 15,2 13 1-15,1 7 0 16,-2 7 0-16,-4 1 0 16,-4 2-1-16,-6-3-64 15,1 3-78-15,-5-10-171 16,-2-14-521-16</inkml:trace>
  <inkml:trace contextRef="#ctx0" brushRef="#br0" timeOffset="8085.6707">16110 8453 1415 0,'0'0'243'16,"0"0"-116"-16,0 0 107 16,-18 81 24-16,9-34-57 15,2 7-71-15,3 1-28 16,4-1-17-16,0-1-37 15,13-6-27-15,12-5-10 16,6-11-10-16,10-11-1 16,6-10-44-16,25-21-66 15,-11-12-176-15,-9-10-384 0</inkml:trace>
  <inkml:trace contextRef="#ctx0" brushRef="#br0" timeOffset="8284.6089">16437 8575 937 0,'0'0'700'16,"0"0"-516"-16,0 0-35 16,0 0 15-16,0 0-1 15,-46 104-43-15,46-67-27 16,0 0-8-16,13-1-40 16,8-4-23-16,3-6-11 15,5-7-11-15,3-10-24 16,13-9-141-16,-7-6-124 15,-8-13-557-15</inkml:trace>
  <inkml:trace contextRef="#ctx0" brushRef="#br0" timeOffset="8458.5038">16598 8715 1220 0,'0'0'487'15,"0"0"-361"-15,0 0-87 16,0 0 35-16,0 0 50 15,0 0-44-15,86 0-33 16,-50 0-32-16,0-8-15 16,0-14-105-16,-9 2-274 15,-13-1-971-15</inkml:trace>
  <inkml:trace contextRef="#ctx0" brushRef="#br0" timeOffset="8610.4854">16517 8422 421 0,'0'0'939'0,"0"0"-819"16,0 0 8-16,109-57-26 15,-27 37-38-15,26 7-40 16,-4 4-24-16,-25 9-168 16,-28 0-594-16</inkml:trace>
  <inkml:trace contextRef="#ctx0" brushRef="#br0" timeOffset="9455.3018">16998 8815 992 0,'0'0'675'16,"0"0"-429"-16,0 0-4 16,0 0-25-16,0 0-65 15,0 0-61-15,0 0-36 0,-84-47-6 16,71 54-30-16,-1 9-1 15,5 4 0-15,3 2-6 16,6 3 4-16,0 3-1 16,3 1 2-16,12-2-5 15,8-3-11-15,2-4 8 16,5-6-8-16,0-7 0 16,1-7 0-16,-1 0 12 15,0-7-7-15,-4-9 0 16,-3-2 0-16,-7-4-5 15,-1 1-1-15,-6 1 1 16,-4 3-1-16,-2 0 0 16,-2 6 0-16,-1 3 0 0,0 0-1 15,0 2-7-15,0-2 2 16,-1 2 6-16,-4-2-1 16,-2-1-4-16,0-2 4 15,0 2 1-15,1-2-1 16,0 0 1-16,2 1-1 15,1-2-12-15,-3 1 4 16,2 2 0-16,-3-2 8 16,0 2-11-16,-1 1-2 15,-2 0-2-15,3 1 14 16,-1 3-5-16,2 3 0 16,-1-1 1-16,2 2-2 15,-2 0-7-15,-1 0 0 16,-2 2 6-16,-1 3 3 0,2 3 5 15,-2 1 0 1,2-1-1-16,1 4 1 0,2-1 0 16,0 2 0-16,3 1-7 15,3 1 7-15,0 2-7 16,2 0 1-16,11-1 6 16,5-1 1-16,5-2 1 15,3-2 0-15,4-5 8 16,0-3-8-16,1-3 6 15,1 0-5-15,-3 0 5 16,1-3-7-16,-4-3-11 16,0 4-93-16,-6-1-128 15,-7-1-381-15</inkml:trace>
  <inkml:trace contextRef="#ctx0" brushRef="#br0" timeOffset="12673.86">21653 8693 929 0,'0'0'154'0,"0"0"-32"15,0 0 52-15,0 0-9 16,0 0 0-16,-31-89-31 16,20 60 2-16,-5-8-18 15,-5-6-6-15,-11-21-7 16,-11-18-43-16,1-1-6 15,2 8-14-15,2 10-1 0,6 14 5 16,-2-4-20-16,-4-7-10 16,4 9-4-16,3 5-10 15,7 7 5-15,3 7-6 16,8 7 6-16,3 7-7 16,3 3 0-16,4 6 0 15,0 4-1-15,3 3-39 16,0 1-122-16,0 3-69 15,6 6-159-15,8 6-15 16,-1 2-151-16</inkml:trace>
  <inkml:trace contextRef="#ctx0" brushRef="#br0" timeOffset="13160.753">21440 7761 1209 0,'0'0'205'0,"0"0"27"0,0 0 51 15,0 0-58-15,0 0-36 16,0 0-42-16,0 0-39 15,-30-46-59-15,30 59-35 16,10 28-14-16,18 31 25 16,13 26 30-16,8 14-4 15,-3 2-23-15,-5-7-7 16,-13-24-9-16,-7-18-11 16,-9-20 10-16,0-13-10 15,-3-5-1-15,1-1-33 0,-1-8-65 16,-8-18-100-16,-1-11-105 15,0-13-535-15</inkml:trace>
  <inkml:trace contextRef="#ctx0" brushRef="#br0" timeOffset="13658.9387">21180 7445 1393 0,'0'0'180'0,"0"0"-15"0,0 0-70 15,0 0-13-15,0 0 85 16,-61 94-37-16,39-38-27 15,-2 3-26-15,0 5-16 16,3-4-16-16,0-5-13 16,2-6-14-16,4-8-8 15,2-10-4-15,5-11-5 16,5-12 0-16,3-8 18 16,0-5 17-16,11-25-2 15,14-25-23-15,18-30-10 16,13-22-1-16,2 6-5 0,-8 24 5 15,-10 29-1 1,-7 26-6-16,3 2 7 0,9 8 0 16,5 7 1-16,4 5 11 15,0 21-4-15,1 12-1 16,0 8 11-16,-3 8 1 16,-5 5-7-16,-4 4-6 15,-7 3-4-15,-5 3-2 16,-6 27-17-16,-8-16-133 15,-14-14-560-15</inkml:trace>
  <inkml:trace contextRef="#ctx0" brushRef="#br0" timeOffset="18163.7898">9123 11433 1077 0,'0'0'134'0,"0"0"-98"15,0 0-20-15,0 0 30 16,97-75 58-16,-59 52-12 16,1-2-38-16,4 2-31 15,-1 4-16-15,-2 1-7 0,-3 7-46 16,-3 5-126-1,-12 5-127-15,-12 1-531 0</inkml:trace>
  <inkml:trace contextRef="#ctx0" brushRef="#br0" timeOffset="18329.9283">9082 11662 1207 0,'0'0'45'0,"0"0"-35"15,0 0-9-15,94-8 0 16,-45-16 37-16,8-5-12 16,25-25-26-16,-11 7-54 0,-11 3-441 15</inkml:trace>
  <inkml:trace contextRef="#ctx0" brushRef="#br0" timeOffset="18583.4726">9398 11132 1273 0,'0'0'124'0,"0"0"-114"16,0 0-9-16,84-18 20 16,-43 14 36-16,4 4-9 15,1 0-13-15,-1 16-9 0,0 4-10 16,-11 6-9-1,-3 2-6-15,-12 2 5 16,-12 8 3-16,-7 4-8 0,-15 6 0 16,-52 33-1-16,4-13-153 15,-9-7-587-15</inkml:trace>
  <inkml:trace contextRef="#ctx0" brushRef="#br0" timeOffset="24013.871">14889 11204 165 0,'0'0'207'16,"0"0"-156"-16,0 0-37 15,0 0 18-15,0 0 60 16,0 0-11-16,47 0 33 0,-32 0-21 16,0 0-47-16,3 0-22 15,0 0-8-15,4 0 0 16,4 0-9-16,-1 0-5 15,5 0 5-15,-1 0 2 16,6 0 2-16,1 3-9 16,4-1 4-16,6-1-4 15,2 0-1-15,4 0 0 16,3 2 0-16,2 0 1 16,1 1-2-16,2 0 0 15,-1-1 0-15,-2-2-1 16,3 2 0-16,0-3 0 15,2 0-8-15,2 0-17 16,0 0-20-16,-3 0-23 16,-4 0-45-16,-6-3 20 0,-6-1 1 15,-9 0 66-15,-8 0 27 16,-4 1 9-16,-9 0 21 16,-3 2-24-16,-2 1-6 15,-5 0-37-15,-2 0-82 16</inkml:trace>
  <inkml:trace contextRef="#ctx0" brushRef="#br0" timeOffset="25782.3247">17830 11460 385 0,'0'0'784'0,"0"0"-529"15,0 0-51 1,0 0-6-16,0 0-12 0,0 0-69 16,-28-64-69-16,25 90-48 15,0 12 12-15,-3 9 20 16,0 10-2-16,-3 1-17 16,0-1-7-16,1-2-5 15,1-9-1-15,4-1-9 16,3-10-131-16,10-12-220 15,7-15-395-15</inkml:trace>
  <inkml:trace contextRef="#ctx0" brushRef="#br0" timeOffset="25994.9953">17882 11415 1160 0,'0'0'577'15,"0"0"-449"-15,0 0-2 16,0 0-95-16,0 0 12 15,0 0 40-15,-22 105 1 16,23-50-41-16,10 3-21 16,1-1-12-16,-2-1-2 15,-1-2-7-15,-5-4-1 16,-4-2-61-16,-3 7-154 16,-14-12-174-16,-7-14-572 0</inkml:trace>
  <inkml:trace contextRef="#ctx0" brushRef="#br0" timeOffset="26182.8699">17326 11861 1388 0,'0'0'121'0,"0"0"-120"16,0 0-1-16,104 37 0 15,-50-17 29-15,2 1-11 16,1 2-7-16,1-1-9 15,20-1-2-15,-15-7-150 16,-8-8-229-16</inkml:trace>
  <inkml:trace contextRef="#ctx0" brushRef="#br0" timeOffset="26345.5274">17969 11601 1505 0,'0'0'278'0,"0"0"-42"0,0 0-83 16,0 0-72-16,0 0-29 15,0 0-21-15,0 0 22 16,-24 126-4-16,21-59-24 16,1 11-17-16,1 31-8 15,1-15-53-15,-5-12-301 0</inkml:trace>
  <inkml:trace contextRef="#ctx0" brushRef="#br0" timeOffset="28051.8809">16368 12255 766 0,'0'0'101'0,"0"0"-76"16,0 0 20-16,0 0 44 15,0 0-6-15,0 0 4 16,-70-27-14-16,55 25 10 15,-1 2-25-15,-2 0 7 16,-2 0 11-16,-2 0-22 16,-3 0-9-16,-4 4-13 15,0 7-6-15,-4 2-8 16,0 0-5-16,0 3 6 0,2 1 12 16,2 0-5-16,3 2 3 15,2 0-1-15,3 4-9 16,0 4-4-16,2 4-5 15,2 5-9-15,1 8 6 16,4 6-7-16,2 2 2 16,4 3 11-16,3 1-6 15,3-2 5-15,0-2 1 16,9-4 9-16,11-3-3 16,6-4-13-16,5-4 7 15,8-4 2-15,7-4 7 16,3-4 9-16,8-5 1 15,4-4-4-15,3-8-4 0,2-7 4 16,-4-1 9 0,-2-9 2-16,-8-11-12 0,-1-5 0 15,-6-4-12-15,-2 0-2 16,-7-4-1-16,-5-2 7 16,-2-5 2-16,-7-4-3 15,-3-8-4-15,-2-15 1 16,-8-15 2-16,-6 5-5 15,-3 9 2-15,0 12-5 16,-9 10-3-16,-6 0 8 16,-6-5-13-16,-6 7 17 15,-3 5-17-15,-6 3 11 16,-3 6 6-16,-4 7-17 16,-5 4 7-16,-4 7-7 0,-4 6 0 15,-5 4-1-15,-1 2 0 16,1 8-7-16,8 7-54 15,15 19-80-15,14-5-48 16,23-5-473-16</inkml:trace>
  <inkml:trace contextRef="#ctx0" brushRef="#br0" timeOffset="30678.1829">15776 13754 530 0,'0'0'101'0,"0"0"43"16,0 0 28-16,0 0 8 0,0 0-15 16,0 0 3-16,-66-21-36 15,66 18-21-15,0 2-21 16,18-1-28-16,33 2-20 15,44 0 42-15,58 0 8 16,21 0 2-16,3 0-24 16,-21 0-19-16,-37-3 0 15,-16-5 4-15,-21-1-15 16,-21 1-9-16,-17-1-3 16,-12 1-9-16,0-2-8 15,-1 0-10-15,-4-1 1 16,-9 1-2-16,-9 2-28 15,-8 1-75-15,-13 4-38 16,-15 1-241-16,-10 1-460 0</inkml:trace>
  <inkml:trace contextRef="#ctx0" brushRef="#br0" timeOffset="30917.4905">15843 13972 1595 0,'0'0'212'0,"0"0"-180"16,0 0-32-16,93 15 0 15,2-15 127-15,42 0 17 0,15-15-45 16,-1-7-30-16,-17-2-10 16,-23 4-22-16,-11 3-19 15,-20 8-9-15,-17 9-8 16,-20 0-1-16,5 26-68 15,-9 4-185-15,-13 4-384 0</inkml:trace>
  <inkml:trace contextRef="#ctx0" brushRef="#br0" timeOffset="35957.1441">13012 15721 1174 0,'0'0'239'16,"0"0"-124"-16,0 0-38 0,0 0 50 16,0 0 45-16,0 0-20 15,6 1-60-15,16-5-5 16,7-5 6-16,3-2-12 16,4-1-14-16,-1-1-24 15,-1 0-11-15,-1-1-12 16,1 0-3-16,1 0-11 15,-1 1-6-15,-2 3-1 16,-3 5-57-16,-7 2-73 16,-8 3-82-16,-7 4-308 15,-7 6-234-15</inkml:trace>
  <inkml:trace contextRef="#ctx0" brushRef="#br0" timeOffset="36247.9082">13029 15958 1549 0,'0'0'288'16,"0"0"-232"-16,0 0-56 15,0 0 148-15,0 0 29 16,88-17-17-16,-24-13-50 15,0-4-3-15,12-7-39 0,-1-2-19 16,-13 6-19-16,5 0-12 16,-7 6-9-16,-12 8-8 15,-9 7-1-15,-8 7 0 16,-10 9-69-16,-20 12-163 16,-1 10-246-16,-9 2-654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13:45.3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3754 6750 1028 0,'0'0'927'0,"0"0"-758"16,0 0-99-16,0 0-50 16,0 0 2-16,140-34 28 15,-47 9 8-15,23-8-18 16,11-1-12-16,-6 5-13 15,-17 2-3-15,-29 8-11 16,-17 2 5-16,-18 7-6 16,-10 0-35-16,7-2-111 15,-9 1-157-15,-11 3-296 0</inkml:trace>
  <inkml:trace contextRef="#ctx0" brushRef="#br0" timeOffset="204.4426">3881 6909 1800 0,'0'0'228'15,"0"0"-202"-15,0 0 1 16,79-2 30-16,-21-8 13 16,21-9 4-16,24-7-15 15,21-8-21-15,7-2-20 0,-9 4-6 16,-14 6-12-16,-40 9-150 15,-15 0-586-15</inkml:trace>
  <inkml:trace contextRef="#ctx0" brushRef="#br0" timeOffset="2395.1191">14253 5639 1079 0,'0'0'281'0,"0"0"-136"0,0 0-38 16,21-77-23-16,1 55-30 15,4-1-1 1,3 5-27-16,3 3 22 0,-4 5-18 16,-1 8-22-16,-4 2-8 15,-4 15-2-15,-3 19 2 16,-7 12 14-16,-6 8 30 16,-3 10 20-16,-9 1 15 15,-12-2-11-15,-1-4-16 16,4-4-14-16,3-7-17 15,9-7-12-15,6-7-8 16,0-9 1-16,8-7-2 16,12-10 1-16,4-6 6 0,6-2 2 15,1-11-8-15,1-9 8 16,-4-2-9-16,-7 0 0 16,-5 5 8-16,-8 4-7 15,-3 7 24-15,-5 6 2 16,0 0-14-16,0 0-13 15,0 22 5-15,6 23-5 16,2 5 13-16,1 12 32 16,2 4-5-16,1-8-13 15,0 7 1-15,1-5 2 16,-1-4 2-16,0-3-14 16,0-9-10-16,-3-8-1 15,-2-7 1-15,-1-9-2 0,-6-5 3 16,0-9 16-16,0-1 21 15,0-3 11-15,0-1-8 16,-13 2 2-16,-15 2-26 16,-26 7-13-16,-36 9-10 15,-33 13-2-15,-16 6-53 16,27-8-108-16,27-8-508 0</inkml:trace>
  <inkml:trace contextRef="#ctx0" brushRef="#br0" timeOffset="6322.9939">3661 8788 887 0,'0'0'989'15,"0"0"-824"-15,0 0-60 16,0 0-26-16,0 0-25 15,0 0 49-15,20-10-48 16,32-10-25-16,36-14 1 16,36-11 5-16,10-2-18 15,-1 1-8-15,-24 8-4 16,-27 14 0-16,-21 6-5 16,-19 7-1-16,-7 3-41 15,-5 3-75-15,-9 2-88 16,-21 3-173-16,-6 2-215 15,-27 7-107-15</inkml:trace>
  <inkml:trace contextRef="#ctx0" brushRef="#br0" timeOffset="6546.8766">3566 9032 1737 0,'0'0'185'16,"0"0"-185"-16,0 0 0 15,97-1 31-15,-43-11 44 16,23-12 21-16,23-10-12 16,15-8-28-16,4-3-11 15,-22 9-17-15,-25 7-19 16,-26 12-3-16,0 3 0 16,5 1-6-16,19-2-48 15,-9 4-172-15,-22 2-570 0</inkml:trace>
  <inkml:trace contextRef="#ctx0" brushRef="#br0" timeOffset="8101.6993">16751 7161 1448 0,'0'0'178'0,"0"0"-97"16,0 0-81-1,0 0-7-15,0 0 7 0,30 89 15 16,-10-40 43-16,4 1 15 16,4-4-28-16,5-2-14 15,1-8 7-15,6-4-4 16,1-7-9-16,-1-8-11 16,3-7-5-16,-1-10 3 15,-3 0-3-15,-4-20-2 16,-5-9-5-16,-7-10-1 15,-7-1 14-15,-8 3-6 16,-7 9 14-16,-1 9 32 16,0 12 21-16,0 7-50 15,0 17-26-15,0 36 0 16,0 37 10-16,0 37 27 0,5 14 7 16,8-4-4-1,-1-16-11-15,-4-19 2 0,-3-4-7 16,-5-21 10-16,0-16-9 15,0-19-1-15,-1-9-11 16,-11-2 2-16,-5 3 18 16,-6 0-2-16,-9-7 2 15,-9-7-18-15,-22-4-3 16,-31-4-3-16,-30-3-3 16,-12 1-6-16,2 0 0 15,18 2 0-15,19 2-1 16,18-1-11-16,19-4-27 0,19-4-18 15,16-4-4-15,25-11-93 16,0-12-158-16,26-10-572 0</inkml:trace>
  <inkml:trace contextRef="#ctx0" brushRef="#br0" timeOffset="8553.8493">18837 7233 2123 0,'0'0'172'0,"0"0"-172"16,0 0-79-16,0 0 8 15,0 0 62-15,0 0 9 16,95 0 12-16,-59-3-2 16,-2-9-2-16,-4-4-7 15,-9-4 5-15,-11-2 10 16,-8-4 17-16,-2-1 5 16,-12 1-8-16,-15-1 8 15,-7 8 10-15,-8 8 16 16,-1 8-21-16,-3 3-6 15,1 21-13-15,6 16-4 16,4 11 0-16,13 7 5 0,11 3-1 16,11 1-12-1,7-9-12-15,23-5-5 0,10-7 5 16,8-9 0-16,10-9-5 16,9-14-39-16,30-20-93 15,-15-15-140-15,-10-12-685 0</inkml:trace>
  <inkml:trace contextRef="#ctx0" brushRef="#br0" timeOffset="8708.005">19366 6805 1837 0,'0'0'213'0,"0"0"-160"15,0 0-42-15,0 0 1 16,0 0-4-16,106-56-8 0,-46 30-125 15,-2-4-269-15</inkml:trace>
  <inkml:trace contextRef="#ctx0" brushRef="#br0" timeOffset="9025.0909">19672 6382 1813 0,'0'0'239'15,"0"0"-185"-15,0 0-54 0,0 0-8 16,0 0 8-16,96-12 24 16,-59 12-2-16,3 0-5 15,-7 2 0-15,-8 12-11 16,-13 8 7-16,-12 7 34 16,0 8 61-16,-27 9-29 15,-10 5-26-15,-5 2-14 16,2 2 2-16,7-6 3 15,15-3-21-15,13-7-21 16,5-7-2-16,28-5 0 16,31-7 4-16,34-8 10 15,25-7-14-15,-4-5-20 16,-9 0-131-16,-35 0-95 16,-36 0-530-16</inkml:trace>
  <inkml:trace contextRef="#ctx0" brushRef="#br0" timeOffset="9245.4322">18395 7960 810 0,'0'0'1552'16,"0"0"-1552"-16,187 15-13 15,38-43 9-15,55-24 4 16,28-19 55-16,-4-1 4 15,-28 8 8-15,-12 8-38 16,-27 14-21-16,-48 15-8 16,-59 14-60-16,-56 9-180 0,-51 4-439 15</inkml:trace>
  <inkml:trace contextRef="#ctx0" brushRef="#br0" timeOffset="9446.9119">18398 8419 1652 0,'0'0'137'15,"0"0"-105"-15,41 88 87 16,-18-41 11-16,-3 5-42 16,-7 3-17-16,-1 2-37 0,-6-1-19 15,-3-2-5-15,3 7-10 16,-1-17-117-16,-1-13-413 15</inkml:trace>
  <inkml:trace contextRef="#ctx0" brushRef="#br0" timeOffset="9660.9184">19151 8327 1527 0,'0'0'921'0,"0"0"-812"15,0 0-81-15,-17 92 5 16,11-41 33-16,0 7-17 0,3 3-19 16,0-1-24-1,1-4 3-15,-1-4-9 0,-3-8-71 16,-6-12-151-16,-1-13-321 16,-4-18-750-16</inkml:trace>
  <inkml:trace contextRef="#ctx0" brushRef="#br0" timeOffset="9830.7274">18885 8528 1867 0,'0'0'193'16,"119"-17"-145"-16,-9 3-24 15,14 0 5-15,-3 4-12 16,-14 7-17-16,-19 1-61 0,-23 2-322 15,-15-4-848-15</inkml:trace>
  <inkml:trace contextRef="#ctx0" brushRef="#br0" timeOffset="10189.4169">19833 8411 1704 0,'0'0'200'0,"0"0"-131"15,0 0-53-15,0 0 29 16,0 0 54-16,0 0-25 16,0 0-48-16,70 25-17 15,-52-25-8-15,-3-14 6 16,-6 0-7-16,-7-1 1 16,-2 0 11-16,-7 3 13 0,-16 4 42 15,-7 8 4-15,-6 0-24 16,-3 6 10-16,-4 13 20 15,4 8-1-15,5 7-15 16,7 5-22-16,6 6-5 16,12 2 2-16,9 1-19 15,0 2-8-15,24-5 0 16,7-6 1-16,8-8 0 16,7-10-10-16,5-11-9 15,4-10-28-15,21-30-41 16,-15-8-160-16,-11-8-482 0</inkml:trace>
  <inkml:trace contextRef="#ctx0" brushRef="#br0" timeOffset="10356.6282">20132 8328 1753 0,'0'0'313'16,"0"0"-239"-16,0 0-74 15,0 0-8-15,0 0 8 16,132-48 0-16,-66 17-213 16,-5-2-662-16</inkml:trace>
  <inkml:trace contextRef="#ctx0" brushRef="#br0" timeOffset="10716.2689">20654 7931 1972 0,'0'0'250'0,"0"0"-225"15,0 0-25-15,0 0-6 16,0 0 5-16,0 0 1 16,99-20 8-16,-81 20-6 15,-4 3-2-15,-11 11 1 16,-3 11 92-16,-13 8-13 15,-13 12-29-15,-4 5 1 0,-2 1 4 16,9-1-4-16,7-4-14 16,14-8-12-16,2-5 1 15,22-11 31-15,19-8 4 16,25-13-1-16,25-4-22 16,20-23-18-16,7-9-11 15,-8-4 1-15,-27 9-11 16,-27 6 0-16,-21 8-34 15,-15 1-62-15,-9 2-119 16,-11 2-561-16</inkml:trace>
  <inkml:trace contextRef="#ctx0" brushRef="#br0" timeOffset="11589.2367">18287 11268 2053 0,'0'0'254'16,"0"0"-164"-16,0 0-50 15,96-13-28-15,-3-4 13 16,33-7 33-16,14-3-18 16,-10 4-20-16,-29 5-14 15,-37 7-6-15,-18 3 0 0,-9 4-15 16,-4 2-108-16,-18 2-178 15,-6 0-284-15,-9 2-458 0</inkml:trace>
  <inkml:trace contextRef="#ctx0" brushRef="#br0" timeOffset="11759.3639">18430 11410 1774 0,'0'0'226'15,"0"0"-153"-15,0 0-24 16,82 12 101-16,25-20 12 15,48-18-72-15,18-6-53 16,-1 3-19-16,-23 7-18 16,-32 17 8-16,-27 5-8 15,-21 5-60-15,-27 9-232 16,-28 2-726-16</inkml:trace>
  <inkml:trace contextRef="#ctx0" brushRef="#br0" timeOffset="23592.5103">3681 14335 922 0,'0'0'156'0,"0"0"-78"16,0 0 5-16,0 0-2 0,0 0-28 15,0 0-19-15,15-5-34 16,-8 5-2-16,7 0 2 16,5 5 12-16,11 2 26 15,3 1-4-15,10 0-12 16,6 0 12-16,12-2 27 16,5-2-3-16,7-1 9 15,-1-2-33-15,-2-1-18 16,-2 2-6-16,-4-2-1 15,-4 0-2-15,-3 0 8 16,-2 0-8-16,2 0 8 16,1 2 11-16,2 2-1 15,4-1-6-15,4 0 12 16,16 1-11-16,17-2-11 0,20-1 10 16,1-1 2-16,-8 0-6 15,-10 0-6-15,-8 2 0 16,1-1 3-16,1 3-6 15,2 2 3-15,-2 0 2 16,-1 4-9-16,-1-3 6 16,5 3-7-16,-1-2-1 15,-1 0 7-15,-5-1 1 16,-6 1-7-16,-16-3 5 16,-12 1-5-16,-12-2 0 15,0 0 9-15,10 2-10 16,9 0 9-16,9 4 11 15,2-3-2-15,11 1-2 16,11 1-7-16,13-2 13 0,2-2-4 16,-12-1-2-16,-10-2-5 15,-11-2 1-15,-3 0 5 16,6 0 20-16,6 0-6 16,-2 0-7-16,2-3 12 15,-1-1-13-15,-4 0 6 16,-2-3-8-16,-14 1-7 15,-10 1 9-15,11-5 0 16,20-6 4-16,18-3 9 16,10-2 22-16,-26 5-28 15,-35 5-15-15,-18 3-14 16,-14 4 0-16,-3-3 7 16,-4 4-7-16,-3 0 5 0,-10 2 0 15,-3-1-5-15,-3 2 5 16,0 0-6-16,0 0-42 15,-14 17-143-15,-8 5-192 16,0-3-460-16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14:32.9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3700 2490 1719 0,'0'0'249'0,"0"0"-76"16,0 0-20-16,3-12-79 15,-3 24-59-15,-3 32-14 16,-6 27-1-16,2 23 13 16,-2 7-1-16,3-13-6 15,3-25 0-15,1-22-6 16,2-10 0-16,0-1-149 15,0-7-221-15,0-15-616 0</inkml:trace>
  <inkml:trace contextRef="#ctx0" brushRef="#br0" timeOffset="418.4243">3608 2213 1502 0,'0'0'240'0,"0"0"-112"15,0 0-69-15,86-46 3 16,-56 45-23-16,3 1-27 16,-5 11-11-16,-8 11 8 15,-7 11-8-15,-7 4 0 16,-6 5 5-16,0 2-5 16,-16-2-1-16,-2-4 0 15,-3-9-1-15,9-5 2 16,2-11-1-16,7-8 0 0,1-2 19 15,2-3 27 1,0 1-5-16,9 3-26 0,9 5-6 16,13 7 13-16,5 4 9 15,6 9-15-15,-5 4-15 16,0 6 8-16,-10 2-8 16,-12 0 1-16,-15 1 12 15,-3-3 15-15,-24-3 42 16,-16-3 12-16,-9-6-21 15,-4-7-34-15,-2-8-11 16,2-4-10-16,5-8-7 16,12 0-54-16,20-20-132 15,13-5-153-15,6-5-770 0</inkml:trace>
  <inkml:trace contextRef="#ctx0" brushRef="#br0" timeOffset="1168.3584">4176 2573 1365 0,'0'0'196'0,"0"0"-148"16,0 0-36-16,0 0-5 15,0 0 12-15,0 0 9 16,0 0-1-16,39 41 22 15,-14-41 34-15,6 0-14 0,1-7-8 16,-4-10 3 0,-1-4-21-16,-9-4-21 0,-2-1 11 15,-10 1 36-15,-6 3 20 16,0 2 16-16,-7 4-10 16,-16 7-18-16,-5 9-25 15,-11 0-34-15,-7 21-17 16,-2 11 8-16,4 9-3 15,11 7-6-15,15 1 0 16,18 4-6-16,10-4 0 16,41-2-4-16,37-14 0 15,27-22 1-15,0-11 8 16,-23-14-20-16,-32-13-30 0,-27 0 11 16,-5-6 9-16,-6-3 19 15,-8-6 3-15,-11 3 9 16,-3 3 0-16,0 6-1 15,-8 5 1-15,2 5 1 16,2 8 0-16,1 5 0 16,3 4-1-16,0 3-8 15,0 0-19-15,1 13 2 16,10 10 13-16,1 7 5 16,6 4 6-16,-3 5 1 15,1 0 0-15,3 1 2 16,1 1 14-16,1-7-4 15,1 0 10-15,1-7 5 16,-1-4 1-16,-1-4-5 16,-5-5 5-16,2-5 3 0,0-2 12 15,-3-3-1-15,1-1-9 16,2-1-1-16,3-2-8 16,0 0-6-16,0 0-3 15,1 0-7-15,-3-2-8 16,-5-1 0-16,-3 2 2 15,-3-2-1-15,-5 3-1 16,-3 0-11-16,0-1-26 16,0 0-57-16,0-12-79 15,-4 0-111-15,-6-2-842 0</inkml:trace>
  <inkml:trace contextRef="#ctx0" brushRef="#br0" timeOffset="1701.8357">5399 2552 1104 0,'0'0'486'0,"0"0"-401"15,0 0-50-15,0 0-19 16,0 0 48-16,-6 101 5 15,6-60-37-15,0 0-13 16,0-2-1-16,3-4-11 16,-3-6-6-16,0-10 7 15,0-8-8-15,0-11 2 16,0-5 34-16,0-22-18 16,0-11 43-16,3-8 28 0,5-2 2 15,1 2 25-15,5 8-27 16,6 8-30-16,-2 9-23 15,4 8-22-15,0 12-13 16,-2 1-1-16,7 13-9 16,-5 12 8-16,0 9-5 15,-5 7 6-15,-2 1-1 16,-8 3-57-16,1 5-120 16,-5-11-319-16,0-14-1114 0</inkml:trace>
  <inkml:trace contextRef="#ctx0" brushRef="#br0" timeOffset="2022.4763">5887 2498 1448 0,'0'0'210'0,"0"0"-89"15,0 0 0-15,0 0-18 16,-64 87-8-16,56-51-32 15,4 3-21-15,4-2-13 16,4-4 8-16,11-6-13 16,6-10 1-16,4-7 5 15,1-10 19-15,4 0 11 16,-2-15 7-16,-3-10-24 16,-4-5-8-16,-6-4 17 15,-6-3-19-15,-8 1-17 16,-1 5-6-16,-10 3 2 15,-14 7-12-15,-10 9-16 0,-5 7-100 16,-7 5-118-16,7 0-130 16,18 2-904-16</inkml:trace>
  <inkml:trace contextRef="#ctx0" brushRef="#br0" timeOffset="3291.8137">6096 2530 1035 0,'0'0'738'15,"0"0"-456"-15,0 0-37 16,0 0-59-16,0 0-73 16,0 0-63-16,0 0-47 15,-5 19-3-15,2 13 0 0,3 7 0 16,0 4 0-16,0 0 1 16,14-2-1-16,3-7 0 15,5-9-7-15,1-11-84 16,3-14-30-16,-1-1 48 15,-1-25 18-15,-5-12 0 16,-4-8 33-16,-3-3 13 16,-4 3 9-16,-4 5 24 15,0 10 37-15,-2 7 8 16,-2 12 22-16,0 7-5 16,0 5-29-16,0 0-57 15,0 11-12-15,0 12 6 16,0 10 4-16,7 4 1 0,4 4-1 15,7-2 2-15,4-3-1 16,4-10 1-16,4-11 0 16,1-15-12-16,4-7-25 15,-3-25-17-15,-4-23-26 16,-4-25 13-16,-6-30 48 16,-9-8 18-16,-6 13 1 15,-3 27 42-15,0 34 39 16,0 15 45-16,-6 2-29 15,0 6-33-15,0 4-1 16,1 14-17-16,-2 3-26 16,0 18-20-16,-1 20-6 15,8 25 5-15,0 26 1 16,31 25 1-16,16 1 0 16,5-20-1-16,-3-32-1 0,-12-31-29 15,1-18-39-15,5-6-63 16,2-8-35-16,-1-17 11 15,-14-34 26-15,-13-36 82 16,-17-37 48-16,-6-21 31 16,-20 2 35-16,3 28 8 15,9 42 37-15,1 31 24 16,7 18-17-16,0 8-30 16,1 8-15-16,-1 6-42 15,-1 8-31-15,7 38-13 16,0 34 12-16,21 32 1 15,23 16-1-15,13-1 1 0,3-26 1 16,-11-35-1 0,-7-22-68-16,-2-15-50 15,2-8-35-15,-3-9 23 0,-1-10 67 16,-15-4 56-16,-5-21 7 16,-11 0 93-16,-4 4 59 15,-3 6-5-15,0 9-41 16,0 6-75-16,0 0-31 15,0 20-6-15,0 7 6 16,0 5-1-16,0 4 1 16,0-3-13-16,-1-10-109 15,-10-9-165-15,-1-14-422 0</inkml:trace>
  <inkml:trace contextRef="#ctx0" brushRef="#br0" timeOffset="3415.4292">7355 2044 1859 0,'0'0'224'0,"0"0"-3"16,0 0-136-16,0 0-85 15,0 0-219-15</inkml:trace>
  <inkml:trace contextRef="#ctx0" brushRef="#br0" timeOffset="4140.9919">8761 2481 1557 0,'0'0'229'0,"0"0"13"0,0 0-84 16,-85-23-62-16,46 24-13 15,-7 21-31-15,1 10-9 16,4 6 1-16,9 9-17 16,12 3-13-16,15 4-14 15,5-4 0-15,22-3-9 16,19-14-76-16,14-21-4 16,9-12 26-16,6-26-30 15,0-37-11-15,-6-39 41 16,-13-41 45-16,-17-21 18 15,-22-1 42-15,-12 24 52 16,0 45-11-16,-9 36 7 16,0 31 59-16,2 14 1 15,1 5-44-15,3 6-44 0,-3 4-35 16,0 7-27-16,-3 37-16 16,2 33 14-16,7 32 1 15,0 10 1-15,22-5 0 16,8-33 0-16,-2-30-10 15,-1-21-26-15,-6-12-40 16,6-5 16-16,0-6-1 16,-2-7 27-16,-4-3 28 15,-6-14 6-15,-6 2 39 16,-4 4 50-16,-2 6-13 16,-3 5-46-16,0 6-30 0,0 21-16 15,0 9 15 1,0 9 1-16,0 5 0 0,-6-4 0 15,-2-7-25-15,5-19-130 16,3-11-137-16,0-9-371 0</inkml:trace>
  <inkml:trace contextRef="#ctx0" brushRef="#br0" timeOffset="4271.2899">9267 2073 1425 0,'0'0'198'16,"0"0"-42"-16,0 0-142 15,0 0-14-15,0 0 0 16,25 123-10-16,-6-60-175 16,1-8-335-16</inkml:trace>
  <inkml:trace contextRef="#ctx0" brushRef="#br0" timeOffset="4748.9235">9541 2358 1149 0,'0'0'367'15,"0"0"-158"-15,0 0-98 16,0 0-80-16,0 0-13 16,0 0-18-16,0 0 1 15,-71 95-1-15,91-70 0 16,5 0 0-16,1-1-18 16,1-2 2-16,-5 0-21 15,-8 0-12-15,-5-1 27 0,-9-1 16 16,-3 0 6-16,-20 1 70 15,-3 1 22 1,-4 2 24-16,0-2-19 0,9-2-41 16,6-4-34-16,5-6-15 15,10-3-6-15,0-4-1 16,21-3 1-16,15-5 6 16,8-18 2-16,4-13-7 15,4-22-1-15,0-29-1 16,-5-25 0-16,-10 6 1 15,-15 22 59-15,-10 30 40 16,-6 27 80-16,-3 5-31 16,0 6-40-16,0 2-29 15,-1 14-35-15,1 4-45 0,4 24-21 16,5 26 20-16,9 27 1 16,-2 23-1-16,1-4 1 15,-11-21-1-15,-6-24-61 16,-3-21-80-16,-3 2-139 15,-8-7-101-15,-7-9-696 0</inkml:trace>
  <inkml:trace contextRef="#ctx0" brushRef="#br0" timeOffset="4918.1906">9546 2437 1612 0,'0'0'248'15,"0"0"-114"-15,0 0-73 0,0 0-2 16,80 0-11-16,-32 0-24 16,21 0-24-16,-11 2-65 15,-12-2-487-15</inkml:trace>
  <inkml:trace contextRef="#ctx0" brushRef="#br0" timeOffset="5085.8552">10238 2489 1422 0,'0'0'832'15,"0"0"-636"-15,0 0-108 16,0 0-63-16,0 0-25 0,0 0-3 16,0 0-214-16,0-8-849 15</inkml:trace>
  <inkml:trace contextRef="#ctx0" brushRef="#br0" timeOffset="6560.5128">13952 1927 1498 0,'0'0'175'0,"0"0"-26"16,0 0 9-16,0 0-51 16,0 0-79-16,0 0-28 15,0 0-12-15,-6 37 11 16,22 1-1-16,8 4 2 16,4-2 0-16,8-6 0 15,2-10 7-15,-1-11-5 16,0-11 4-16,-4-2 0 15,0-19 16-15,-1-13-2 16,0-9-2-16,-5-5 47 16,-5-2 30-16,-4 4 19 15,-7 3 20-15,-6 10-26 16,-3 14-14-16,-2 9-11 16,0 8-50-16,-6 28-33 0,-12 42-9 15,-10 45 9-15,-1 23 1 16,1 8 10-16,6-11-2 15,4-18 13-15,3-8-15 16,6-25-6-16,6-24-1 16,3-22 0-16,0-17 0 15,6-7-87-15,24-25-155 16,0-13-230-16,-1-21-788 0</inkml:trace>
  <inkml:trace contextRef="#ctx0" brushRef="#br0" timeOffset="6733.9844">14626 2222 1558 0,'0'0'345'0,"0"0"-168"0,0 0-96 16,0 0-38-16,0 0-5 16,97-1-16-16,-45 1-16 15,6 0-6-15,17 1-59 16,-14 4-233-16,-12-2-330 0</inkml:trace>
  <inkml:trace contextRef="#ctx0" brushRef="#br0" timeOffset="6885.3384">14762 2345 436 0,'0'0'1027'0,"0"0"-849"15,0 0-72-15,0 0-74 16,0 0-2-16,116 3 5 15,6-12-35-15,-8-2-164 16,-14-6-394-16</inkml:trace>
  <inkml:trace contextRef="#ctx0" brushRef="#br0" timeOffset="7184.3193">15743 1959 1726 0,'0'0'345'0,"0"0"-119"0,-97-3-59 15,54 6-21 1,0 18-63-16,1 6-45 0,8 9-13 16,5 5-7-16,13 3-3 15,7-1-5-15,9-1-9 16,3-8 4-16,16-7-4 16,10-10 7-16,7-10-7 15,7-7 18-15,3-8-10 16,3-19-7-16,-7-9 7 15,-6-9-8-15,-12-4 10 16,-12-4-11-16,-12 4-5 16,-3 5 4-16,-21 10 0 15,-12 9-32-15,-9 19-58 16,6 6-119-16,9 0-277 0</inkml:trace>
  <inkml:trace contextRef="#ctx0" brushRef="#br0" timeOffset="7691.6541">16194 2617 1707 0,'0'0'338'0,"0"0"-182"16,0 0-83-16,-26 74 60 15,2-27 15-15,-4 11-40 16,1 2-46-16,5-4-29 16,5-9-19-16,6-9-13 15,11-10-1-15,17-19-80 16,13-9-221-16,8-1-464 0</inkml:trace>
  <inkml:trace contextRef="#ctx0" brushRef="#br0" timeOffset="8044.3547">17329 1992 1614 0,'0'0'402'16,"0"0"-81"-16,0 0-45 0,0 0-84 15,0 0-54-15,0 0-56 16,0 0-54-16,-30 8-28 15,9 52 0-15,4 32 6 16,6 16 0-16,11 8-5 16,1-3-1-16,11-14-82 15,-4-22-180-15,-8-23-949 0</inkml:trace>
  <inkml:trace contextRef="#ctx0" brushRef="#br0" timeOffset="11306.454">1788 1948 1815 0,'0'0'258'0,"0"0"-118"15,0 0-67-15,0 0-53 16,0 0-20-16,3 86 9 15,3-31 22-15,7 8-12 16,-2-2-10-16,1 0-2 0,4-7-5 16,-4-9-2-16,-2-9-76 15,-5-25-163-15,-5-11-391 16,0-4-661-16</inkml:trace>
  <inkml:trace contextRef="#ctx0" brushRef="#br0" timeOffset="11501.9897">1851 1927 386 0,'0'0'1122'15,"-5"-114"-840"-15,5 81-69 16,8-3-69-16,9 2-51 16,6 3-50-16,7 12-21 0,3 15-21 15,5 4-1-15,0 7 0 16,-7 20-7-16,-6 7 6 16,-14 8 0-16,-11 3-1 15,-12 5 2-15,-23-2 0 16,-8-3-48-16,-12 1-94 15,13-12-193-15,11-17-395 0</inkml:trace>
  <inkml:trace contextRef="#ctx0" brushRef="#br0" timeOffset="11890.5992">2373 1802 1124 0,'0'0'665'0,"0"0"-504"0,0 0-12 16,0 0-81-16,-91 31-15 16,61-2-7-16,6 7-11 15,3 3-14-15,9 2-9 16,9 0-6-16,3-4-5 16,5-8-1-16,20-8 0 15,5-16-9-15,6-5-10 16,4-22-24-16,-6-16-16 15,-7-23 18-15,-9-24 22 16,-13-31 18-16,-5-7 0 16,-2 19 2-16,-7 29 8 15,3 39 39-15,0 16 18 16,3 8 13-16,-1 2 8 16,1 9-32-16,1 4-55 15,1 31-1-15,1 10-7 16,0 10 8-16,0 11-1 0,10-5-5 15,13 7-46-15,30 6-108 16,-4-20-226-16,1-16-725 16</inkml:trace>
  <inkml:trace contextRef="#ctx0" brushRef="#br0" timeOffset="12227.0075">2796 1679 1684 0,'0'0'205'0,"0"0"-154"15,0 0-12-15,-23 73 29 16,18-29-10-16,2 2-24 16,3 4-4-16,0 0-8 15,0-5-9-15,6-6-4 16,-1-9-7-16,-1-13 5 16,-3-13-1-16,-1-4 28 15,0-18 4-15,-4-19-26 16,-8-22-6-16,-5-30 6 15,-2-34 31-15,3-7 18 16,7 20 4-16,9 30 23 16,0 43 12-16,0 14-38 15,6 5-29-15,9 2-26 16,4 6-7-16,8 10-7 16,6 0-5-16,5 19-12 0,1 9-86 15,6 23-97-15,-9-6-136 16,-15-6-591-16</inkml:trace>
  <inkml:trace contextRef="#ctx0" brushRef="#br0" timeOffset="12402.5702">2566 1842 1631 0,'0'0'248'0,"0"0"-118"16,0 0-17-16,0 0-7 15,0 0-30-15,119-24-53 16,-54 11-23-16,29 0-50 0,-27 10-158 16,-9 0-332-16</inkml:trace>
  <inkml:trace contextRef="#ctx0" brushRef="#br0" timeOffset="12610.4462">1964 2441 1864 0,'0'0'227'15,"0"0"-225"-15,0 0 8 16,145-25 56-16,-13-11 55 16,13-5-61-16,-9 3-37 0,-21 8-12 15,-42 8-11 1,-3 3-62-16,-27 7-130 0,-22 4-349 0</inkml:trace>
  <inkml:trace contextRef="#ctx0" brushRef="#br0" timeOffset="12791.7601">1873 2671 1230 0,'0'0'766'16,"0"0"-700"-16,0 0-66 15,0 0 0-15,142-14 118 0,7-19-2 16,24-3-70 0,12 2-46-16,-18 0-6 15,-58 12-245-15,-23-1-778 0</inkml:trace>
  <inkml:trace contextRef="#ctx0" brushRef="#br0" timeOffset="14690.4341">4316 3470 421 0,'99'15'66'0,"26"0"22"16,17 2 93-16,1-5-9 15,-9-4-13-15,12 0-38 16,11 0-28-16,13 3 34 16,10 3 7-16,4 3-57 15,1 3-29-15,0-1-7 16,-5-4-22-16,-1-1-3 15,-1-5 22-15,-2 0-10 16,-3-5 14-16,1-2-11 16,-2-2-1-16,-5 0 6 15,-3 0 5-15,-6-7-4 0,-7-2-14 16,-5-2 11-16,-7 0-22 16,1-3 2-16,-6 0 10 15,0-2-6-15,-4-4-11 16,3 1 9-16,-1-2 4 15,0-2 16-15,2 1-9 16,2-2 16-16,-6-1-15 16,-8-1-10-16,-6-4-9 15,-11-4-9-15,-9-4 1 16,-16 1 8-16,-16 3-1 16,-15 3 11-16,-4 1 21 15,12-9-3-15,4-4-7 16,7-10 1-16,-4-2 6 15,2-12-1-15,-2-15-18 16,-6-18 9-16,-13-4-1 0,-18 10-5 16,-18 7-10-16,-9 9 2 15,-17 0 4-15,-8-3-4 16,-5 3-1-16,4 10-6 16,0 13 4-16,5 11 4 15,-3 3-4-15,-6-5-9 16,-7-7 0-16,-12-4 0 15,-17-9 0-15,-26-4-1 16,-32-8 1-16,-16 4-1 16,-4 8 0-16,-2 13 1 15,6 11-1-15,-10 4 0 16,-7 4 0-16,-4 5-1 16,-5 2 1-16,2 7 0 0,0 3-2 15,3 3 1-15,3 7 0 16,4 5 1-16,7 2 0 15,5 0-2-15,8 3 2 16,2 8-1-16,3 1-4 16,8 0 5-16,12 4 0 15,6-2-6-15,12 0 5 16,2 0-5-16,-5 0 0 16,-5 1 5-16,-2-3 0 15,-8 2 0-15,-6-3 0 16,-4 3-1-16,-5-5 1 15,-3-1 0-15,2 0 0 0,-2-4 1 16,6 3 1-16,3 1-1 16,1 8 0-16,3 2 0 15,1 6 0-15,-4 3-1 16,-2 1 0-16,-2 5 0 16,5 0 1-16,3 1-1 15,2 0 2-15,1 0-1 16,10-3 0-16,15-2 0 15,25-8-1-15,17-5 1 16,4 0-1-16,-6 2 1 16,-7 5-1-16,-7 4 1 15,-4 2 0-15,0 4 0 16,-2 3-1-16,-3 4 1 0,2 3 0 16,0 2 0-1,0 2 1-15,2-1 0 0,3 4-1 16,1 0 1-16,5-2-1 15,3 1 0-15,9 1-1 16,4 2-9-16,6 2 9 16,6 0-5-16,9 6 5 15,11 12-8-15,4-6 0 16,3 2 8-16,3 2-5 16,12-10 5-16,13 5-7 15,8-1 2-15,7-6 6 16,9 0-6-16,6-3 0 15,2-1 5-15,4-2 0 0,0-3 0 16,2 0 0 0,4-5 0-16,0-2-6 0,5-5-3 15,1-4 4-15,-3-2 5 16,6-5-1-16,6 1 2 16,15-5-1-16,12-1 0 15,6-6 1-15,-21-4 1 16,-23-3-1-16,-29-4 1 15,-5-1 1-15,-1 2-1 16,0-2-1-16,-3 0 0 16,-14 0-6-16,-9 0-20 15,-7-3-47-15,-4 2-41 16,-1-2-64-16,1 0-156 16,-2 0-406-16</inkml:trace>
  <inkml:trace contextRef="#ctx0" brushRef="#br0" timeOffset="25294.4349">17037 4188 1898 0,'0'0'240'0,"0"0"-125"15,0 0-30-15,0 0-64 16,0 0-21-16,7 45 0 16,12 4 29-16,10 11 20 15,11 3-11-15,11-2-11 16,5-6-17-16,2-9-2 15,0-14-7-15,-1-14 11 0,-6-14-1 16,-6-4-5 0,-6-18 11-16,-10-12-3 0,-6-8-4 15,-10-1 5-15,-5 1 10 16,-3 8 42-16,-5 10-7 16,0 15 7-16,0 5-38 15,-17 36-29-15,-12 36 6 16,-3 28 6-16,0 16 9 15,5-2-15-15,11-30-5 16,4-23 0-16,5-24-1 16,0-11-55-16,1-15-137 15,1-5-295-15,-1-6-1127 0</inkml:trace>
  <inkml:trace contextRef="#ctx0" brushRef="#br0" timeOffset="26426.2845">18079 4221 1587 0,'0'0'355'0,"0"0"-126"15,0 0-68-15,0 0-47 16,0 0-50-16,0 0-55 16,81 0-9-16,-35 0-141 15,-10 0-137-15,-10 0-261 0</inkml:trace>
  <inkml:trace contextRef="#ctx0" brushRef="#br0" timeOffset="26576.9434">17995 4346 1407 0,'0'0'234'0,"0"0"-33"16,0 0-107-16,0 0 17 15,0 0-17-15,120 0-61 16,-23-5-33-16,10-8-40 16,-22 1-242-16,-23-3-387 0</inkml:trace>
  <inkml:trace contextRef="#ctx0" brushRef="#br0" timeOffset="26918.561">18787 3895 1625 0,'0'0'273'0,"0"0"-9"16,0 0-97-16,0 0-90 0,0 0-45 16,0 0-4-1,-53 106 22-15,29-36-14 0,0 17-6 16,2-7-11-16,2-9-10 15,5-12 4-15,4-19-11 16,0-2-1-16,5-6 0 16,6-14-1-16,0-16 1 15,9-2-1-15,13-20 1 16,10-9 7-16,4-3 10 16,1 1 23-16,0 6-6 15,-4 9-7-15,-3 9 0 16,-6 7-13-16,1 0-10 0,-1 8-4 15,0 10-1 1,-2 4 1-16,1 1-1 0,2 4-16 16,30 8-78-16,-6-6-188 15,5-9-555-15</inkml:trace>
  <inkml:trace contextRef="#ctx0" brushRef="#br0" timeOffset="27530.2315">19326 4350 1437 0,'0'0'361'0,"0"0"-62"16,0 0-105-16,0 0 4 15,0 0-54-15,-82-70-61 16,52 70-35-16,-6 6-20 0,-1 19-5 15,-2 10-1 1,5 8 5-16,7 5-15 0,12 3 7 16,12 0-11-16,3-3-7 15,15-7 0-15,15-9 8 16,9-12-7-16,5-12 4 16,4-8-6-16,1-13 0 15,-4-16-15-15,-6-8 1 16,-11-10 3-16,-8-6 9 15,-10 2-7-15,-10 2 9 16,0 8-1-16,-9 12-6 16,-7 9 6-16,-2 9 1 15,0 9-1-15,-3 2 1 16,0 10-1-16,3 10 1 16,2 7-1-16,7 4 1 0,7 3-1 15,2 1-5 1,8-2 5-16,13-4-1 0,4-4 2 15,3-5 0-15,5-10-5 16,2-6-77-16,14-9-165 16,-6-14-290-16,-6-7-980 0</inkml:trace>
  <inkml:trace contextRef="#ctx0" brushRef="#br0" timeOffset="27757.3093">19879 3975 1750 0,'0'0'372'0,"0"0"-86"0,0 0-101 16,0 0-81-16,0 0-52 15,-95-8-29-15,62 51-3 16,2 9 10-16,4 23-9 16,8 17-7-16,13-3-7 15,6-9-6-15,1-14 0 16,21-21-1-16,11-1-46 15,33-15-145-15,-6-15-270 16,-4-14-917-16</inkml:trace>
  <inkml:trace contextRef="#ctx0" brushRef="#br0" timeOffset="28186.8944">20067 4096 1691 0,'0'0'279'16,"0"0"-36"-16,0 0-51 15,0 0-93-15,0 0-66 16,0 0-22-16,0 0-11 16,90 111 12-16,-71-60 3 15,-11 4-8-15,-8-7 8 16,-15-2-4-16,-18-7-5 16,-9-10 5-16,-1-6 4 15,3-7-15-15,11-10 8 16,16-6-7-16,13-2 20 15,7-18-19-15,26-5-2 16,13-3-9-16,7-3-8 16,3 3 4-16,-4-1 4 0,-4 0 7 15,-11 0 2 1,-7-2 0-16,-9 4 10 0,-6 1 20 16,-9 4 28-16,-4 9 21 15,-2 4-17-15,0 8-18 16,-5 1-35-16,-9 10-8 15,0 17 5-15,-1 7 0 16,5 7-5-16,8 2-1 16,2 6 0-16,12-2 0 15,10-7-1-15,23-4-73 16,-5-13-158-16,-2-17-383 0</inkml:trace>
  <inkml:trace contextRef="#ctx0" brushRef="#br0" timeOffset="28400.7574">20725 3760 1679 0,'0'0'385'16,"0"0"-228"-16,0 0-89 16,57 132 55-16,-25-21 27 15,3 16-23-15,-11 1-23 16,-20-11-29-16,-12-14-35 15,-27-21-19-15,-8-19-19 16,-23-10-2-16,-22-21-11 0,11-8-150 16,2-17-764-16</inkml:trace>
  <inkml:trace contextRef="#ctx0" brushRef="#br0" timeOffset="30521.7528">21610 4335 1309 0,'0'0'322'16,"0"0"-154"-16,0 0 0 15,0 0-67-15,0 0-60 16,0 0-26-16,0 0-14 15,65 0-1-15,-19 4-37 16,17 2-131-16,-14-4-229 16,-13 0-714-16</inkml:trace>
  <inkml:trace contextRef="#ctx0" brushRef="#br0" timeOffset="30670.6715">21600 4424 1262 0,'0'0'306'0,"0"0"-99"16,0 0-115-16,0 0-51 16,154 0-20-16,-24-2-21 15,-11 2-131-15,-17 0-347 0</inkml:trace>
  <inkml:trace contextRef="#ctx0" brushRef="#br0" timeOffset="31367.6591">22406 4492 1560 0,'0'0'219'0,"0"0"-29"15,0 0 4-15,0 0-51 16,0 0-15-16,0 0-69 16,0 0-40-16,29 4-11 0,-15 11-8 15,1 5 1-15,-1 2 0 16,-2-1 0-16,-5 1 0 16,-2 2 6-1,-5-4-6-15,0-1-1 0,0-4 6 16,-8-1 0-16,-4-3 6 15,-3-3-5-15,-1-2-7 16,-4-3 8-16,3-2-7 16,-1-1 7-16,1 0-7 15,5 0 0-15,-1 0 1 16,4-2-1-16,1-3 1 16,2 2-1-16,-1 1 0 15,3 0-1-15,1 1 0 16,0-1 0-16,1 1 1 0,1 1 0 15,1-1 0-15,0 1-1 16,0-2 1-16,0 2-1 16,0 0 0-16,0 0 1 15,0 0-1-15,0 0-1 16,0 0 1-16,0 0-1 16,0 0 1-16,0 0-2 15,0 0 1-15,0 0 0 16,0 0-5-16,0 0 5 15,0 0-7-15,0 0 2 16,0 0-6-16,0 0-4 16,0 0 9-16,0 0-1 15,0 0 8-15,0 0-1 0,0 0 1 16,0 0-1-16,0 0-11 16,0 0-34-16,0 0-26 15,0 0-19-15,0 0-45 16,10 0-68-16,5 0-149 15,-3-3-296-15</inkml:trace>
  <inkml:trace contextRef="#ctx0" brushRef="#br0" timeOffset="33033.2595">22475 4560 1124 0,'0'0'332'0,"0"0"-106"15,0 0-50-15,0 0-113 16,0 0-45-16,0 0 2 16,0 0 30-16,43 83 6 15,-32-51-18-15,-4-2 0 16,-5 0-10-16,-2-2-7 16,0-6-5-16,-17-2 6 15,-7-4 14-15,-7-7 1 16,-5-8 0-16,-6-1-9 0,-1-7-4 15,4-17-1 1,5-7 4-16,8-6 15 0,12-7 10 16,12 1-15-16,2 1-6 15,27 4 12-15,16 7-22 16,21 6-6-16,24 8-9 16,20 9-5-16,-4 5-1 15,-23 3 1-15,-23 0 8 16,-19 0-8-16,4 5 5 15,-1 1-6-15,1 0 1 16,-12 0-1-16,-11-1-64 16,-7-2-121-16,-8-1-75 0,-5-2-373 15</inkml:trace>
  <inkml:trace contextRef="#ctx0" brushRef="#br0" timeOffset="33470.5476">23740 3938 1311 0,'0'0'316'0,"0"0"-29"15,0 0-87-15,-126 4-91 16,34 42 20-16,-26 28 3 15,-6 21-24-15,17 10-33 16,28 4-17-16,31-2-12 16,28-1-10-16,20-5-14 15,42-6-3-15,40-12-19 16,24-14 0-16,21-20 1 0,7-24-1 16,-5-23-19-16,-15-18-129 15,-34-12-322-15,-27-11-1270 0</inkml:trace>
  <inkml:trace contextRef="#ctx0" brushRef="#br0" timeOffset="34475.8265">24086 4321 55 0,'0'0'1091'15,"0"0"-769"-15,0 0 7 16,0 0-75-16,-38-87-71 16,15 74-21-16,-7 7-42 15,-8 6-49-15,-3 0-11 16,-8 19-18-16,0 14-7 16,3 9-6-16,8 9-14 0,9 6 1 15,12 1-3-15,14-2-11 16,4-1 11-16,29-8-13 15,16-6 0-15,10-15 6 16,10-14-5-16,3-12-1 16,-3-12-13-16,-4-20-11 15,-7-9 6-15,-9-10 12 16,-10-8 5-16,-10-5-3 16,-13 2 4-16,-8 6 0 15,-5 9 1-15,-8 14 4 16,-13 13 7-16,-1 12-6 15,-5 8-6-15,-3 0-1 0,2 14 1 16,0 8 0 0,5 7 0-16,7 4 1 0,4 3-1 15,10 3 1-15,2-5-1 16,10 0 0-16,13-5-2 16,10-6-20-16,6-9-102 15,16-14-111-15,-7 0-239 16,-8-10-499-16</inkml:trace>
  <inkml:trace contextRef="#ctx0" brushRef="#br0" timeOffset="35076.2966">24673 3900 1538 0,'0'0'288'16,"0"0"-16"-16,0 0-21 0,0 0-40 15,0 0-90 1,0 0-71-16,0 0-36 15,-33 25-1-15,14 21 14 0,2 6-5 16,3 1-2-16,3 1-10 16,1-4-8-16,6-6-1 15,1-5-1-15,0-6-18 16,3-10-92-16,-2-12-183 16,2-8-291-16,-2-3-685 0</inkml:trace>
  <inkml:trace contextRef="#ctx0" brushRef="#br0" timeOffset="35255.8167">24464 3930 1497 0,'0'0'217'0,"0"0"-77"0,0 0-20 15,123-17-25-15,-68 16-33 16,6 1-41-16,0 0-21 15,19 11-15-15,-18 3-230 16,-11-1-533-16</inkml:trace>
  <inkml:trace contextRef="#ctx0" brushRef="#br0" timeOffset="35623.9445">25088 4342 538 0,'0'0'1037'15,"0"0"-736"-15,0 0-24 16,0 0-67-16,0 0-38 16,0 0-60-16,0 0-76 15,-48 13-19-15,11 9 15 16,-5 9 10-16,-1 6-16 16,0 1-12-16,2 2-13 0,6-1 0 15,0-5 0-15,4 1-1 16,4-7-55-16,2-13-188 15,7-10-260-15,6-5-520 0</inkml:trace>
  <inkml:trace contextRef="#ctx0" brushRef="#br0" timeOffset="35803.1565">24715 4316 1614 0,'0'0'303'16,"0"0"-136"-16,0 0-84 0,0 0 13 15,97 58 4-15,-51-20-27 16,2 4-27-16,3 2-27 16,-4-1-10-16,-3-5-9 15,9-4-120-15,-12-7-247 16,-4-16-1189-16</inkml:trace>
  <inkml:trace contextRef="#ctx0" brushRef="#br0" timeOffset="36180.183">25719 3692 1343 0,'0'0'496'0,"0"0"-294"16,0 0-36-16,0 0-51 15,88 38-15-15,-45 49-16 16,8 54 7-16,-3 35-7 15,-17 20-32-15,-28-1-19 16,-21-12-10-16,-47-4 1 16,-42-20-16-16,-49-26-8 0,-45-32 0 15,-43-31-15-15,46-25-191 16,15-23-376-16</inkml:trace>
  <inkml:trace contextRef="#ctx0" brushRef="#br0" timeOffset="37789.4296">21216 5617 1506 0,'0'0'323'0,"0"0"-111"16,0 0-50-16,0 0-23 15,0 0-13-15,0 0-41 16,0 0-54-16,36-10-13 15,-11 3-17-15,8 3-1 16,7-1-18-16,12 5-88 16,54 0-91-16,-12 0-150 15,0 2-268-15</inkml:trace>
  <inkml:trace contextRef="#ctx0" brushRef="#br0" timeOffset="38485.9479">21001 5775 1309 0,'0'0'152'0,"0"0"-114"0,133 0 33 16,-39 2-7-16,30 0-17 15,19 3-30-15,7-3-17 16,-33 0-135-16,-28-2-273 0</inkml:trace>
  <inkml:trace contextRef="#ctx0" brushRef="#br0" timeOffset="38717.4866">23510 5392 2208 0,'0'0'255'0,"0"0"-179"15,0 0 70-15,0 0-41 0,0 0-24 16,0 0-41-16,0 0-40 16,-29 47 1-16,15 45-1 15,2 16 9-15,-2-1-8 16,-1-8 1-16,-7-10-2 16,0-16-63-16,-11-3-123 15,8-22-177-15,2-19-550 0</inkml:trace>
  <inkml:trace contextRef="#ctx0" brushRef="#br0" timeOffset="38981.9081">22022 5995 2011 0,'0'0'247'0,"172"8"-211"16,79 1-26-16,80 8 26 15,61 7 130-15,18 10-1 16,-17 4-37-16,3 2-50 16,-6-3-24-16,-32-7-21 15,-48-3-33-15,-64-4 9 16,-80-6-9-16,-65-5-11 16,-47-6-20-16,-30-3-29 15,-14-3-40-15,-50-4-126 16,-17-13-152-16,-32-4-824 0</inkml:trace>
  <inkml:trace contextRef="#ctx0" brushRef="#br0" timeOffset="39518.2769">22364 6379 1825 0,'0'0'314'16,"0"0"-60"-16,0 0-6 15,0 0-97-15,0 0-79 0,0 0-48 16,0 0-11-16,-13 21-4 16,4 29 13-16,-3 9-1 15,-3 3-10-15,2-1-5 16,-1-6 1-16,8-5-7 15,6-10-87-15,29-14-150 16,8-9-281-16,6-17-499 0</inkml:trace>
  <inkml:trace contextRef="#ctx0" brushRef="#br0" timeOffset="39708.8445">23026 6457 1687 0,'0'0'633'0,"0"0"-415"0,0 0-40 15,0 0-96-15,0 0-32 16,0 0-29-16,0 0 10 16,-41 88 9-16,27-43-23 15,1 3-16-15,3-2 7 16,0-3-8-16,0-8-37 16,-3-7-102-16,2-11-217 15,-1-12-431-15</inkml:trace>
  <inkml:trace contextRef="#ctx0" brushRef="#br0" timeOffset="39873.5196">22733 6551 1721 0,'0'0'246'16,"0"0"-117"-16,134 0-29 15,-34 7-38-15,9 9-41 16,-3 7-21-16,-12-2-46 15,-33-5-159-15,-13-7-421 0</inkml:trace>
  <inkml:trace contextRef="#ctx0" brushRef="#br0" timeOffset="40266.4913">23705 6688 1702 0,'0'0'264'15,"0"0"-94"-15,0 0-123 0,0 0-12 16,0 0 13-16,0 0-1 16,0 0-13-16,23 20-13 15,-8-20-9-15,2 0 3 16,-1-9-4-16,-3-8 0 16,-3-7 1-16,-5-2-6 15,-4-2-6-15,-1 3 1 16,-3 5 7-16,-12 3 39 15,-9 6 42-15,-4 6-7 16,-6 5-19-16,-6 0-18 16,-2 17 10-16,0 10-16 15,0 7-7-15,11 7-3 16,10 4-7-16,12 0 1 0,9 2-4 16,13-4-8-1,19-2 7-15,7-7 7 0,8-9-13 16,3-6 1-16,2-10-7 15,0-4-6-15,17-5-54 16,-13-9-142-16,-11-9-740 0</inkml:trace>
  <inkml:trace contextRef="#ctx0" brushRef="#br0" timeOffset="42255.9701">23831 6299 1132 0,'0'0'229'0,"0"0"-5"16,0 0 30-16,0 0-54 15,0 0-76-15,0 0-52 16,0 0-29-16,-21-11-24 16,22 11-13-16,14 3-6 15,9 5 12-15,7 4-3 16,10 1-9-16,6-1-11 15,20 5-103-15,-10-4-257 16,-11-5-569-16</inkml:trace>
  <inkml:trace contextRef="#ctx0" brushRef="#br0" timeOffset="42712.1645">24418 6287 1476 0,'0'0'286'16,"0"0"-75"-16,0 0-46 16,0 0-61-16,-89-28 1 15,65 28-24-15,-2 0-12 16,0 2-19-16,0 12-10 16,3 6-7-16,3 2-12 15,2 7-3-15,9 0-8 16,9 2-1-16,0 0-9 0,12-1 1 15,14-5 0-15,6-6 0 16,7-7 15-16,3-9-16 16,0-3 0-16,-3-6-22 15,-2-14-11-15,-8-9-9 16,-4-5 15-16,-9-4 1 16,-9 0 14-16,-5-2 10 15,-2 7 1-15,-5 3 0 16,-8 9 1-16,-6 6 8 15,-1 10 1-15,1 5-9 16,-2 0 0-16,2 12 1 16,4 5-1-16,4 6-1 15,5 3 1-15,6-1-6 16,3 2 5-16,17-2 0 0,6-3-1 16,22-3-96-1,-8-7-152-15,-2-7-396 0</inkml:trace>
  <inkml:trace contextRef="#ctx0" brushRef="#br0" timeOffset="42944.555">24717 6238 1595 0,'0'0'352'0,"0"0"-96"15,0 0-131-15,0 0-74 16,0 0-23-16,0 0-15 15,0 0 27-15,-3 66-1 16,3-37-14-16,0 2-13 0,0-1-6 16,0-4-6-16,0-1 0 15,0-8-101-15,0-9-114 16,0-7-297-16,0-1-507 0</inkml:trace>
  <inkml:trace contextRef="#ctx0" brushRef="#br0" timeOffset="43111.3615">24708 6137 1460 0,'0'0'310'0,"0"0"-118"16,0 0-94-16,0 0-39 15,114-10-30-15,-60 10-17 0,27 10-12 16,-14 4-187-16,-10 0-469 0</inkml:trace>
  <inkml:trace contextRef="#ctx0" brushRef="#br0" timeOffset="43464.6746">25246 6432 1347 0,'0'0'340'16,"0"0"-64"-16,0 0-60 15,0 0-24-15,0 0-25 16,0 0-57-16,0 0-49 15,-33-19-33-15,5 34-5 16,-8 2 0-16,2 7 9 16,3 2-10-16,2 5-10 15,7 2-6-15,2 0-5 16,8-1-1-16,2 1-20 16,4-4-69-16,5-8-164 0,1-8-257 15,0-10-567-15</inkml:trace>
  <inkml:trace contextRef="#ctx0" brushRef="#br0" timeOffset="43640.6244">24993 6437 1714 0,'0'0'281'0,"0"0"-170"15,0 0-58-15,0 0 43 16,121 92-16-16,-69-46-41 15,3 3-39-15,12 11-42 16,-14-14-225-16,-14-13-963 0</inkml:trace>
  <inkml:trace contextRef="#ctx0" brushRef="#br0" timeOffset="47773.5879">17961 3260 1083 0,'0'0'142'0,"0"0"-29"16,0 0 58-16,-37-78-7 16,19 55-3-16,-3-1-59 15,-3 2-27-15,0 5-16 16,-6 2-14-16,-5 4-20 16,-7 5-11-16,-10 4-6 15,-23 2-2-15,-22 5 0 16,-22 17-5-16,-5 7-1 15,9 5 2-15,17 6-2 0,23-3 1 16,17-3 5 0,13-1-5-16,4 5-1 0,-10 22 3 15,-10 21-2 1,-9 29 6-16,6 13-7 0,11 4 0 16,9-4 1-16,6-11 0 15,7-2 0-15,1-1 8 16,8 0-7-16,7-3 6 15,5-7 3-15,10-4-1 16,0-6-1-16,10-6 0 16,11 0-8-16,6-16 9 15,1-9-2-15,0-18 3 0,8-5 1 16,10 0 15 0,23 6-6-16,23-1 28 0,17-13-5 15,3-12 7-15,-6-15 7 16,-14 0 0-16,-20-8-14 15,-12-2-14-15,-10-2-8 16,-1 0-7-16,9-3 5 16,10-6 4-16,7-4 4 15,-1-4-9-15,-4-4 1 16,-3-4-2-16,-1-6 0 16,-2-3-2-16,-1-5 3 15,-3-2-7-15,-2-2-3 16,-3-2 0-16,-3-5 0 15,1-12 0-15,6-18 5 16,-1-20-1-16,2-5-12 0,-8 4-1 16,-9 13 1-16,-9 5-1 15,-4 2 0-15,-7 3 0 16,-5 13 0-16,-9 18 11 16,-5 15-10-16,-4 6 0 15,0-5 1-15,0-4-1 16,-3-3-1-16,-9 5-1 15,-6 2 0-15,-1 5-5 16,-4 4 0-16,0 0 0 16,-4 5-1-16,0 2 1 15,-3 6-8-15,-3 1 8 16,-3 5 6-16,-2 2-6 16,0 5-2-16,-2-1 7 0,4 6-5 15,0-1-7 1,4 4 2-16,0 0-27 0,4 0-4 15,3 4-28-15,-1 5-70 16,-5 8-71-16,6 0-78 16,2-2-388-16</inkml:trace>
  <inkml:trace contextRef="#ctx0" brushRef="#br0" timeOffset="53097.4248">1156 4674 1440 0,'0'0'317'0,"0"0"-62"16,0 0-52-16,0 0-82 15,0 0-75-15,0 0-29 16,-51 97 8-16,21-3 86 16,-1 15-35-16,5-13-31 15,7-25-20-15,10-21-4 16,-4-9-15-16,-1 7 1 16,-2 3-7-16,1 1-52 15,-3-11-155-15,9-12-136 16,4-18-435-16</inkml:trace>
  <inkml:trace contextRef="#ctx0" brushRef="#br0" timeOffset="53356.8557">1132 4671 1415 0,'0'0'253'0,"0"0"-71"15,0 0-2-15,0 0-74 16,0 0-22-16,0 0-42 15,91-55-32-15,-69 71-4 16,3 9-6-16,-2 4 1 16,-7 3 0-16,-4 2 8 0,-12-1-3 15,0-2 9-15,-10 0 2 16,-17-1 4-16,-12-1-2 16,-10-2-1-16,-5-3-18 15,-7-7-44-15,12-7-190 16,19-10-649-16</inkml:trace>
  <inkml:trace contextRef="#ctx0" brushRef="#br0" timeOffset="54276.4064">2417 4318 1475 0,'0'0'284'0,"0"0"-125"0,0 0 16 15,0 0 8-15,0-77-3 16,0 69-22-16,0 5-57 15,-1 3-34-15,-12 0-26 16,-10 8-25-16,-11 14-10 16,-11 10 5-16,-4 12-4 15,1 8 4-15,5 3-2 16,12 8-8-16,7 1 9 16,12 14-2-16,7 13-8 15,5 13-1-15,8-11 0 16,8-21 0-16,1-24 1 15,0-22-27-15,3 1-51 16,10-5-86-16,19-15-103 0,-7-7-301 16,-4-4-1012-16</inkml:trace>
  <inkml:trace contextRef="#ctx0" brushRef="#br0" timeOffset="54673.4592">2553 4660 1585 0,'0'0'241'16,"0"0"-183"-16,0 0-51 15,0 0 27-15,0 0 59 16,21 92-17-16,3-59-22 16,3-1-20-16,10-2-12 15,0-7-11-15,-1-7 0 16,-1-6-5-16,-7-8-4 0,-3-2 14 15,-6-11 2-15,-8-9 25 16,0-2 32-16,-4-2 26 16,-6 5 37-16,1 4-24 15,-2 6-25-15,0 5-11 16,0 4-33-16,0 0-33 16,0 13-12-16,-6 14-13 15,-3 17 13-15,-3 21 11 16,4 0-4-16,-2 5 2 15,1-2-1-15,0-15-8 16,-1 6 2-16,1-9-1 16,0-9-1-16,0-11-28 0,-3-11-86 15,6-11-147-15,-6-8-318 16</inkml:trace>
  <inkml:trace contextRef="#ctx0" brushRef="#br0" timeOffset="55477.8783">3239 4495 735 0,'0'0'215'0,"0"0"31"16,0 0 53-16,0 0 1 16,0 0-54-16,0 0-143 15,0 0-74-15,-16 89 41 16,-15 13 144-16,-11 25-28 15,-7 13-63-15,-2-11-38 16,5-12 10-16,0-8-26 16,1-8-6-16,4-6-20 15,8-18-17-15,8-19-10 16,7-18-10-16,6-7-5 16,1 2-1-16,0-3-43 0,8-6-96 15,9-26-100-15,16-4-427 16,8-23-881-16</inkml:trace>
  <inkml:trace contextRef="#ctx0" brushRef="#br0" timeOffset="56087.7497">3535 5036 1709 0,'0'0'283'0,"0"0"-126"0,0 0-20 16,0 0-57-16,0 0-44 15,0 0-22-15,0 0-8 16,86 35-5-16,-68-4 0 15,-4 1 11-15,-10 0-3 16,-4-2 10-16,-4 1 11 16,-16-1 3-16,-8-3-8 15,-4-4-9-15,1-5 2 0,6-5-12 16,7-7 6 0,9-6-1-16,6 0 11 0,3-12-15 15,3-6-7-15,16-5-29 16,7-2-24-16,9 0 10 15,3 0 11-15,1-3 2 16,-2 2 5-16,0-5 17 16,-6-4 8-16,-5-1 0 15,-1-1 0-15,-7 3 11 16,-6 6 42-16,-3 9 5 16,-6 7 37-16,-3 7-8 15,0 5-31-15,-2 5-27 0,-14 16-22 16,-6 16 1-1,-5 9 19-15,6 2-6 0,3 4-1 16,6-2-3-16,12-5-5 16,0-3-2-16,6-2 4 15,18-5-14-15,1-8 6 16,6-8-6-16,4-9-38 16,17-17-89-16,-7-15-236 15,-8-10-887-15</inkml:trace>
  <inkml:trace contextRef="#ctx0" brushRef="#br0" timeOffset="56371.518">4279 4286 1855 0,'0'0'217'0,"0"0"-96"0,0 0-47 15,0 0-46-15,63 106 40 16,-4 13 88-16,4 27-28 16,-5 14-49-16,-22-8-33 15,-21-22-3-15,-15-9-1 16,-9-14-24-16,-28-13-3 16,-5-17-14-16,-7-21 1 15,-20-3 7-15,-27-7-9 16,-23-7-24-16,-21-10-72 15,32-21-195-15,25-8-740 0</inkml:trace>
  <inkml:trace contextRef="#ctx0" brushRef="#br0" timeOffset="69296.3781">5876 4830 1343 0,'0'0'357'16,"0"0"-68"-16,0 0-74 16,0 0-54-16,0 0-36 15,-5-9-26-15,5 9-47 16,4 0-29-16,14 0-16 15,10 0 2-15,13 0-3 16,5 0-5-16,4 0-1 16,0 0-19-16,8 0-142 15,-14 0-106-15,-9 0-338 0</inkml:trace>
  <inkml:trace contextRef="#ctx0" brushRef="#br0" timeOffset="69488.1378">6033 4971 1245 0,'0'0'331'15,"0"0"-128"-15,0 0-52 16,0 0-20-16,0 0 6 16,0 0-36-16,85 2-63 15,-39-1-24-15,8 0-14 16,40 0-73-16,-12-1-192 15,-7 0-401-15</inkml:trace>
  <inkml:trace contextRef="#ctx0" brushRef="#br0" timeOffset="70019.676">7085 4663 1487 0,'0'0'308'0,"0"0"-25"0,0 0-57 16,0 0-33-1,0 0-77-15,0 0-73 0,0 0-35 16,0 8-8-16,0 24 0 15,5 4 15-15,9 5 4 16,4 0-7-16,3-4-11 16,7-1 5-16,4-7 4 15,2-7-1-15,3-8-1 16,-3-9-7-16,1-5 7 16,-1-8-2-16,-3-14 1 15,-1-8 0-15,-3-2-6 16,-2-2 7-16,-7 0-7 15,-3 4 10-15,-6 7-1 0,-6 9 37 16,-1 9 23-16,-2 5-19 16,0 0-44-16,-2 23-7 15,-16 32 0-15,-7 39 8 16,-7 34 11-16,1 13 20 16,3-9 7-16,4-20-16 15,9-34 3-15,3-21-19 16,5-18-5-16,2-10-2 15,2-3-7-15,0-2-23 16,-1-17-102-16,2-7-109 16,-1-11-426-16</inkml:trace>
  <inkml:trace contextRef="#ctx0" brushRef="#br0" timeOffset="73632.1875">15958 8204 1445 0,'0'0'205'16,"0"0"-74"-16,0 0-42 15,0 0 8-15,0 0-27 16,0 0-33-16,0 0-21 15,0 0-16-15,0 0-192 16,3-5-881-16</inkml:trace>
  <inkml:trace contextRef="#ctx0" brushRef="#br0" timeOffset="85482.8866">17266 3976 667 0,'0'0'202'15,"0"0"27"-15,0 0-14 16,0 0-16-16,0 0-43 16,0 0-19-16,-12 0-49 15,12 0-40-15,0 0-11 16,0 0 10-16,2 2 8 15,17 8 6-15,12 5 30 16,28 7-11-16,30 7-6 16,24 2 0-16,8 1-22 15,-21-8-22-15,-28-7-5 16,-26-7-13-16,-10-1-6 0,0-1-4 16,-2-1-1-16,-6 0-1 15,-14-2-68-15,-22-5-126 16,-14 0-174-16,-13-5-879 0</inkml:trace>
  <inkml:trace contextRef="#ctx0" brushRef="#br0" timeOffset="86987.2055">6873 4308 377 0,'0'0'1390'0,"0"0"-1141"15,0 0-178-15,0 0 1 16,125 28 10-16,-64-15 9 16,6 2-25-16,5 2-12 15,2-1-30-15,-3-1-4 16,-4 0-7-16,-6-3-3 16,-7-1-4-16,-11 0-4 15,-6-6-1-15,-13 0-1 16,-11-1-48-16,-8-4-131 15,-5 0-500-15</inkml:trace>
  <inkml:trace contextRef="#ctx0" brushRef="#br0" timeOffset="89358.0109">7893 3843 1352 0,'0'0'335'0,"0"0"-46"0,0 0-57 15,0 0-74-15,0 0-54 16,0 0-83-16,0 0-21 15,6 46 0-15,6-1 36 16,4 5 31-16,7 3-24 16,5-3-13-16,8-5-14 15,3-4 2-15,5-7-9 16,1-9-8-16,0-8 13 16,-3-11-4-16,-5-6 1 15,-4-11-11-15,-3-15-10 0,-8-5-5 16,-6-6 4-16,-7-1 11 15,-6 2 0-15,-3 7 0 16,0 10 8-16,0 5 14 16,0 10 8-16,0 4-7 15,-6 7-23-15,-1 18-10 16,-3 14 10-16,-1 7 4 16,6 9 10-16,1 1-4 15,4 2 1-15,0-2 2 16,0-3-13-16,0-7 8 15,0-5 2-15,3-8-4 16,-3-8-5-16,0-8-1 16,0-8 1-16,-3-5 6 0,-13-4 18 15,-10 0 12-15,-11 0-13 16,-12-7-13-16,-4-6-5 16,-5 1-6-16,0 2-20 15,0 5-49-15,6 5-89 16,16 0-321-16,17 0-1035 0</inkml:trace>
  <inkml:trace contextRef="#ctx0" brushRef="#br0" timeOffset="90861.5723">9684 4671 1227 0,'0'0'541'16,"0"0"-301"-16,0 0-16 16,0 0-20-16,-106-55-60 15,24 59-51-15,-1 18-13 16,3 11-17-16,2 17-5 15,18 17-9-15,-1 22-7 16,7 0-19-16,25-16 1 16,15-21-11-16,14-13-7 15,0 6 5-15,3 6-4 16,17 7-7-16,5-7 0 16,11-5-24-16,5-11-49 15,7-11-39-15,7-15-49 0,29-26-76 16,-14-13-246-16,-7-13-342 0</inkml:trace>
  <inkml:trace contextRef="#ctx0" brushRef="#br0" timeOffset="91065.3488">9763 4830 1275 0,'0'0'359'0,"0"0"-2"16,0 0-96-16,0 0-93 15,0 0-64-15,0 0-67 16,0 0-36-16,-10 50 26 15,4 0 55-15,-3 6-29 16,3 1-33-16,-3 1-13 0,3-6-1 16,2-6-5-16,4-3-1 15,0-8-71-15,15-7-107 16,9-9-105-16,-1-14-480 0</inkml:trace>
  <inkml:trace contextRef="#ctx0" brushRef="#br0" timeOffset="91258.6655">10039 5116 1781 0,'0'0'343'16,"0"0"-139"-16,0 0-112 15,0 0-27-15,0 0-22 16,0 0-16-16,91 15-12 0,-44-11-15 15,27-1-60-15,-11 0-175 16,-8-3-388-16</inkml:trace>
  <inkml:trace contextRef="#ctx0" brushRef="#br0" timeOffset="91656.4331">10571 4976 1597 0,'0'0'310'0,"0"0"-121"16,0 0-114-16,0 0-53 0,0 0 44 16,0 0 11-16,52 74-6 15,-21-49-33-15,2-2-16 16,0-7-13-16,-5-9-2 16,2-4 11-16,-8-3-5 15,-1-12-7-15,-3-12-5 16,-7-6-1-16,-6-6 0 15,-3 0 8-15,-2 7 24 16,0 5 47-16,0 10 20 16,-3 9-17-16,-6 5-25 15,1 11-42-15,-9 33-14 16,-3 24 14-16,-2 23 18 16,3 9 2-16,6-15 4 15,7-20-4-15,2-22-18 0,1-8-16 16,0 0 9-16,3-3-10 15,0-5-12-15,0-13-53 16,0-14-68-16,0-26-33 16,0-13-204-16,0-10-851 0</inkml:trace>
  <inkml:trace contextRef="#ctx0" brushRef="#br0" timeOffset="91878.8105">10491 4573 1005 0,'0'0'901'0,"0"0"-626"0,0 0-92 16,0 0-104-16,0 0-29 16,0 0-1-16,90-3-9 15,-44 7-17-15,5 2-23 16,-5 1-11-16,18-1-130 15,-13-3-229-15,-8-3-689 0</inkml:trace>
  <inkml:trace contextRef="#ctx0" brushRef="#br0" timeOffset="92185.2002">11206 4407 1698 0,'0'0'364'0,"0"0"-171"16,0 0-124-16,79 81 1 16,-12 17 85-16,12 50-11 15,-9 24-20-15,-22 0-45 16,-33-15-34-16,-21-34-15 15,-37-14-8-15,-8-25-10 16,-34-8-4-16,-14-16-1 16,-14-20-7-16,-15-9-9 15,10-27-43-15,6-16-69 16,30-14-195-16,23-13-875 0</inkml:trace>
  <inkml:trace contextRef="#ctx0" brushRef="#br0" timeOffset="94142.9473">11574 4020 1141 0,'0'0'336'15,"0"0"-90"-15,0 0 20 16,0 0-59-16,0-82-40 16,0 68-15-16,0 6-9 15,0 5-37-15,0 3-56 16,0 4-38-16,-1 17-12 16,-2 11 0-16,1 8 0 15,-1 5 8-15,2 2-7 0,1-3 0 16,0-1-1-1,0-3-1-15,7-5-87 16,17-3-171-16,-2-12-273 0,0-13-307 0</inkml:trace>
  <inkml:trace contextRef="#ctx0" brushRef="#br0" timeOffset="94328.1248">11840 4156 1418 0,'0'0'531'0,"0"0"-333"16,0 0-67-16,0 0-45 16,0 0-10-16,0 0-33 15,0 0-12-15,80 0-18 16,-47 1-13-16,18-1-107 0,-8 0-182 16,-6-11-497-16</inkml:trace>
  <inkml:trace contextRef="#ctx0" brushRef="#br0" timeOffset="94713.0819">12250 3837 1407 0,'0'0'295'0,"0"0"-70"16,0 0-135-16,0 0-76 15,0 0 31-15,0 0 48 16,33 83-22-16,-11-55-22 15,4-4-27-15,0-4-13 0,0-9 7 16,-4-6-8-16,-2-5 1 16,-3-2 1-16,-2-15-4 15,0-5-6-15,-6-7 2 16,-1 0 10-16,-1-2 17 16,-4 5 56-16,-2 5 22 15,-1 7-1-15,0 10-21 16,0 4-36-16,0 8-49 15,-4 31 1-15,-11 27-1 16,-1 25 36-16,1 9 4 16,4-4-7-16,7-10 0 15,-2-19 2-15,2-13-16 16,-1-13-10-16,-1-6-5 0,1 3-4 16,-5 14-83-1,3-7-104-15,-4-16-420 0</inkml:trace>
  <inkml:trace contextRef="#ctx0" brushRef="#br0" timeOffset="97314.8351">12915 5078 1713 0,'0'0'262'0,"0"0"-116"16,0 0-28-16,0 0-56 15,0 0-10-15,112-44-16 16,-57 39-24-16,11 5-11 16,4 0-1-16,-2 0-20 15,-8 10-73-15,-13 4-142 16,-16-1-254-16,-19-4-490 0</inkml:trace>
  <inkml:trace contextRef="#ctx0" brushRef="#br0" timeOffset="97456.832">13013 5196 1106 0,'0'0'149'16,"0"0"-29"-16,0 0 33 0,0 0-41 15,93 5 37 1,-30-5-65-16,10 0-75 0,16 0-9 16,-29 0-197-1,-8-8-366-15</inkml:trace>
  <inkml:trace contextRef="#ctx0" brushRef="#br0" timeOffset="97829.7855">12921 4659 1347 0,'0'0'177'0,"0"0"-4"0,0 0 38 15,0 0-68-15,0 0-36 16,0 0-30-16,-113 12-18 16,62 20 11-16,-5 8-14 15,-3 12 1-15,2 13-5 16,5 17-8-16,16-4-11 16,16-10-11-16,20-11-13 15,12-17-3-15,35 10 9 16,34 3 8-16,38-3 8 15,18-10-3-15,8-14 2 16,-9-14-3-16,-20-9-14 0,-22-3 2 16,-24 0-3-16,-23 0-12 15,-15 0-3-15,-5 0 2 16,-8-2-48-16,-19-1-50 16,-4 0-134-16,-26-2-411 0</inkml:trace>
  <inkml:trace contextRef="#ctx0" brushRef="#br0" timeOffset="109898.11">2064 6584 1729 0,'0'0'230'16,"0"0"-81"-16,0 0 21 16,0 0-99-16,0 0-68 15,22-9-2-15,-5 32-1 16,10 7 13-16,7 2-1 16,6 1 0-16,2-6 5 15,0-7-7-15,1-10-9 16,-7-10 22-16,-5 0-2 15,-1-18-3-15,-5-11 4 16,-5-7 3-16,1-3 8 16,-8 1-2-16,-4 9 27 15,-6 10 12-15,-3 9 12 0,0 10-38 16,0 14-44-16,-6 30-12 16,-10 26 12-16,-1 24 21 15,5 5-14-15,8-4-5 16,4-22-2-16,0-22 0 15,9-13-1-15,12-7-74 16,25-1-153-16,-3-8-55 16,-1-8-462-16</inkml:trace>
  <inkml:trace contextRef="#ctx0" brushRef="#br0" timeOffset="110080.7986">2859 6760 1620 0,'0'0'360'16,"0"0"-147"-16,0 0-90 0,0 0-51 16,0 0-35-16,0 0-16 15,96-3-13-15,-55 3-8 16,-2 0-126-16,3 0-125 16,-9 0-230-16,-14 3-362 0</inkml:trace>
  <inkml:trace contextRef="#ctx0" brushRef="#br0" timeOffset="110226.4448">2902 6892 1185 0,'0'0'264'0,"0"0"13"0,0 0-100 15,0 0-52-15,0 0-36 16,0 0-36-16,0 0-34 16,87 33 2-16,22-37-21 15,10-14-142-15,-19-2-206 16,-24 0-370-16</inkml:trace>
  <inkml:trace contextRef="#ctx0" brushRef="#br0" timeOffset="110571.8599">3994 6471 895 0,'0'0'789'0,"0"0"-495"15,0 0 0-15,0 0-107 0,-82-43-62 16,54 43-45-16,-2 17-38 15,0 12-11-15,3 10-7 16,5 8 13-16,13 5-11 16,7 3 7-16,2 1-11 15,11-8-6-15,13-5-11 16,4-11-5-16,3-9-1 16,5-10-5-16,3-10 6 15,0-3 21-15,1-19-9 16,-1-12 1-16,-1-10 2 15,-8-11-5-15,-10-6-10 16,-7-5 0-16,-8-2-1 16,-5 5-8-16,-11 9 9 15,-13 10 0-15,-10 11 0 16,-14 11-62-16,-35 19-72 0,14 0-83 16,2 8-426-16</inkml:trace>
  <inkml:trace contextRef="#ctx0" brushRef="#br0" timeOffset="111851.1233">2222 8345 1661 0,'0'0'279'0,"0"0"-58"16,0 0-15-16,0 0-154 15,0 0-52-15,-25 97 0 16,19 9 16-16,0 10 30 16,1-2-12-16,2-14-14 15,2-17-13-15,-1-13 1 16,2-16-8-16,0-15-29 16,0-12-103-16,0-7-113 15,0-20-241-15,0-14 104 16,0-15-296-16</inkml:trace>
  <inkml:trace contextRef="#ctx0" brushRef="#br0" timeOffset="112050.5293">2158 8561 821 0,'30'-93'325'0,"3"8"-30"15,-2 37-77-15,-6 16-59 16,2 14-26-16,6 0-51 0,9 8-42 16,4 3-15-16,-3 7-11 15,-4 13-13-15,-12 14 0 16,-9 8-1-16,-15 8-4 15,-3 4 4-15,-30 2 11 16,-9-2-3-16,-13-2-7 16,-3-5-1-16,4-6-53 15,9-8-167-15,14-11-83 16,22-10-593-16</inkml:trace>
  <inkml:trace contextRef="#ctx0" brushRef="#br0" timeOffset="112262.1448">2993 8118 1770 0,'0'0'238'15,"0"0"-32"-15,0 0-22 16,0 0-112-16,0 0-49 16,-52 101 8-16,27-7 48 15,4 7-30-15,9-1-22 16,12-15-17-16,0-20-10 15,6-11 0-15,27-7-128 16,-5-21-172-16,2-9-429 0</inkml:trace>
  <inkml:trace contextRef="#ctx0" brushRef="#br0" timeOffset="112614.0599">3226 8310 1305 0,'0'0'615'15,"0"0"-539"-15,0 0-76 16,0 0-16-16,0 0 16 16,0 0 71-16,43 85-22 15,-16-58-24-15,0-10-9 16,3-5-4-16,-2-7 1 16,-1-5-4-16,-3-11-7 15,-2-12 11-15,-5-11-3 16,-3-7 38-16,-3-3 45 0,-5 7 15 15,1 9 12-15,-5 11 8 16,-2 11-26-16,0 6-57 16,0 31-45-16,-2 31 1 15,-5 28 18-15,7 12 7 16,0 1-11-16,0-13-3 16,0-9 2-16,0-15-7 15,-3-13-7-15,0-14-53 16,0-5-106-16,3-6-314 15,-3-14-675-15</inkml:trace>
  <inkml:trace contextRef="#ctx0" brushRef="#br0" timeOffset="112846.8339">3879 8009 2169 0,'0'0'282'0,"0"0"-227"16,-28 134 66-16,1-7 9 16,-3 22-30-16,3 4-24 15,4-13-31-15,3-21-18 16,5-10-18-16,6-15-8 16,3-22-1-16,6-23-71 15,0-14-108-15,2-18-304 16,5-14-770-16</inkml:trace>
  <inkml:trace contextRef="#ctx0" brushRef="#br0" timeOffset="113897.3519">4191 8536 1283 0,'0'0'291'16,"0"0"-17"-16,0 0-25 15,0 0-82-15,0 0-80 16,0 0-44-16,0 0-43 0,80 7 0 15,-60 31 22 1,-2 5 11-16,-9 6-14 0,-9-3-1 16,0-4 1-16,-12-4-8 15,-9-6 1-15,3-5 0 16,0-8 0-16,6-7-1 16,5-10-3-16,7-2 8 15,0-14-16-15,24-16-15 16,7-12-31-16,12-5-4 15,5-1 5-15,1-1 23 16,-7 8 12-16,-6 3 10 16,-12 7 0-16,-8 6 10 15,-10 6 52-15,-5 9 36 0,-1 8-5 16,0 2-49-16,-3 11-44 16,-8 17-10-16,-1 13 10 15,1 8 7-15,2 5 10 16,9 0-10-16,0-4-6 15,15-7-1-15,15-8-6 16,28-12-101-16,-3-11-111 16,-7-12-463-16</inkml:trace>
  <inkml:trace contextRef="#ctx0" brushRef="#br0" timeOffset="114130.3655">4892 7860 1605 0,'0'0'221'0,"0"0"-138"0,0 0-42 16,103 87 60-16,-36 8 29 15,5 40 4-15,-11 10 16 16,-28-3-46-16,-33-21-70 16,-29-27-4-16,-30-3-12 15,-19-14 0-15,5-16-5 16,9-19-13-16,22-14-22 15,12-16-120-15,8-5-73 16,17-7-439-16</inkml:trace>
  <inkml:trace contextRef="#ctx0" brushRef="#br0" timeOffset="114303.6384">5771 8620 2061 0,'0'0'287'0,"0"0"-179"16,0 0-77-16,0 0-19 16,0 0-2-16,0 0-10 15,0 0-32-15,113 12-152 16,-76-12-499-16</inkml:trace>
  <inkml:trace contextRef="#ctx0" brushRef="#br0" timeOffset="114452.2549">5633 8857 2129 0,'0'0'264'0,"0"0"-201"15,0 0-18-15,121 10 19 16,-15-10-13-16,48 0-51 16,-19-4-24-16,-18-6-368 0</inkml:trace>
  <inkml:trace contextRef="#ctx0" brushRef="#br0" timeOffset="115737.5443">7024 8671 1141 0,'0'0'266'0,"0"0"-61"16,0 0-75-16,0 0-72 16,0 0 64-16,0 0 18 15,16 79-31-15,3-49-28 16,5-1-26-16,5 1 7 15,0-5-25-15,4-3-8 16,-3-5-10-16,-3-6-6 16,-3-8-2-16,-2-3 12 15,-4 0-6-15,0-16-11 16,-5-5 4-16,-1-7-1 0,-1-5 4 16,-4-1-5-16,-4 2-7 15,1 3 1-15,-4 7-1 16,0 8 19-16,0 7 21 15,0 7 3-15,0 1-24 16,0 24-20-16,0 28 0 16,-4 29 31-16,1 28 33 15,0 13 1-15,0-12-32 16,-1-23-16-16,-1-31-15 16,-1-19 8-16,3-10-10 15,-1-3-6-15,2-7-61 0,-7-18-103 16,0-12-93-1,-4-19-460-15</inkml:trace>
  <inkml:trace contextRef="#ctx0" brushRef="#br0" timeOffset="115973.0473">7101 8313 1759 0,'0'0'315'16,"0"0"-165"-16,0 0-77 0,0 0-24 15,0 0 66 1,94 29-27-16,-52-16-43 0,7-2-30 16,0-1-15-16,20-3-80 15,-14-4-172-15,-7-3-472 0</inkml:trace>
  <inkml:trace contextRef="#ctx0" brushRef="#br0" timeOffset="116354.4559">8203 8104 1652 0,'0'0'314'0,"0"0"-18"16,0 0-83-16,0 0-64 15,0 0-58-15,-82-30-52 16,48 54-13-16,-2 13 4 16,2 10-3-16,6 7-1 15,11 3 3-15,11-1-14 16,6-7-13-16,15-8-1 15,16-10-1-15,7-15 1 16,8-13 5-16,3-3 6 16,5-19-1-16,-5-18-10 15,-3-18 13-15,-13-3-14 16,-12-8-1-16,-13 0-22 16,-8 17 13-16,-8 5-5 0,-11 12-19 15,-13 20-113-15,4 11-337 16,10 1-805-16</inkml:trace>
  <inkml:trace contextRef="#ctx0" brushRef="#br0" timeOffset="116705.5658">9993 8104 1397 0,'0'0'177'0,"0"0"6"16,0 0 134-16,-88-53-90 15,63 53-134-15,-9 30-45 16,-24 25 72-16,-22 35 1 15,-9 22-29-15,4 11-23 16,21-7-22-16,25-10-17 16,21-9-7-16,18-2-14 15,6-17-8-15,21-17-1 16,28-13-13-16,30-30-88 16,18-18-102-16,-9-4-88 15,-17-32-526-15</inkml:trace>
  <inkml:trace contextRef="#ctx0" brushRef="#br0" timeOffset="116897.371">10360 8168 1766 0,'0'0'294'0,"0"0"-40"16,0 0-82-16,0 0-99 16,0 0-58-16,-33 78 21 15,15 17 40-15,-4 12-20 0,4-2-27 16,5-26-16-1,1-23-13-15,6-15-30 16,6 0-156-16,0-9-291 0,0-9-359 16</inkml:trace>
  <inkml:trace contextRef="#ctx0" brushRef="#br0" timeOffset="117067.3694">10370 8568 1822 0,'0'0'293'0,"0"0"-121"16,0 0-126-16,0 0-32 15,157 0 2-15,-55 3-16 16,3 7-1-16,-25-3-188 0,-25-5-625 16</inkml:trace>
  <inkml:trace contextRef="#ctx0" brushRef="#br0" timeOffset="117495.0246">11010 8368 1852 0,'0'0'286'0,"0"0"-118"15,0 0-126-15,0 0-42 16,0 0 15-16,0 0 13 16,63 85 0-16,-24-55-7 0,4-2-11 15,3-6 1-15,-2-8-5 16,-4-8-6-16,-4-6-6 16,-8-5-5-16,-4-12 11 15,-8-10 6-15,-4 0 6 16,-6-3 26-16,-3 3 40 15,-3 5 44-15,0 10-12 16,0 9-23-16,-3 3-45 16,-7 15-37-16,-5 18-4 15,-1 14 4-15,2 9 3 16,3 8 2-16,4 2-2 16,4-1-2-16,0-9 2 0,3-8-8 15,0-15-21-15,0-16-70 16,0-22-105-16,8-16-97 15,-3-14-1018-15</inkml:trace>
  <inkml:trace contextRef="#ctx0" brushRef="#br0" timeOffset="117664.5259">11154 8115 925 0,'0'0'771'16,"0"0"-523"-16,0 0-119 15,0 0-91-15,107 18 36 16,-1 7 12-16,15 4-51 16,-5-2-35-16,-38-10-112 15,-35-10-507-15</inkml:trace>
  <inkml:trace contextRef="#ctx0" brushRef="#br0" timeOffset="117906.1478">11974 7903 616 0,'0'0'1355'0,"0"0"-1224"15,0 0-97-15,101 151 62 16,-26-6 69-16,1 27-14 16,-18 7-68-16,-30-13-32 15,-28-32-20-15,-17-14-7 16,-21-30-16-16,-30-13-1 0,-17-26-5 15,-15-24-2-15,-18-17-6 16,9-20-35-16,9-41-67 16,27 2-167-16,28-6-618 0</inkml:trace>
  <inkml:trace contextRef="#ctx0" brushRef="#br0" timeOffset="119169.2949">12712 7371 1416 0,'0'0'490'0,"0"0"-208"15,0 0-11-15,0 0-69 16,0 0-80-16,0 0-77 15,0 0-44-15,-27 90 28 16,13 14 12-16,8 22-14 16,6 4-18-16,10-4-9 15,5-37-80-15,3-21-460 0</inkml:trace>
  <inkml:trace contextRef="#ctx0" brushRef="#br0" timeOffset="120222.0048">13585 8750 327 0,'0'0'1664'0,"0"0"-1384"16,0 0-101-16,0 0-50 15,0 0-62-15,0 0-37 16,94-28-24-16,-36 25-6 16,11 3-31-16,23 0-165 15,-16 0-121-15,-19 0-517 0</inkml:trace>
  <inkml:trace contextRef="#ctx0" brushRef="#br0" timeOffset="120364.5118">13579 8884 1463 0,'0'0'195'16,"0"0"10"-16,0 0-79 15,0 0-15-15,161 22-17 16,-30-20-60-16,-10 0-34 0,-16-2-541 15</inkml:trace>
  <inkml:trace contextRef="#ctx0" brushRef="#br0" timeOffset="121401.1089">15416 8378 1555 0,'0'0'252'16,"0"0"-3"-16,0 0-6 16,17-87 23-16,-17 85-90 15,0 2-90-15,-6 25-53 16,-12 17-13-16,-7 14 33 0,-4 10-6 16,1 3-14-16,3-1-21 15,4 0 0-15,9-1-11 16,7-6 7-16,5-3-8 15,5-8-36-15,19-10-75 16,24-18-77-16,-2-10-167 16,-6-12-560-16</inkml:trace>
  <inkml:trace contextRef="#ctx0" brushRef="#br0" timeOffset="121566.0725">15615 8750 1205 0,'0'0'683'16,"0"0"-481"-16,0 0-34 0,0 0-47 16,0 0-69-16,115-10-29 15,-54 10-23-15,42 6-13 16,-18 4-142-16,-17-5-385 0</inkml:trace>
  <inkml:trace contextRef="#ctx0" brushRef="#br0" timeOffset="121975.0631">16408 8497 1694 0,'0'0'241'0,"0"0"-7"16,0 0-120-16,0 0-69 15,0 0-12-15,0 0 65 16,14 75 3-16,17-37-31 0,7 1-33 15,8-3-23-15,0-5-4 16,2-8-10-16,-2-11 10 16,-3-7-4-16,-9-5-6 15,-4-12-19-15,-7-14 6 16,-10-9 12-16,-4-4 1 16,-3-2 1-16,-6 5 8 15,0 6 31-15,0 10 33 16,-4 10 1-16,-5 10-22 15,-6 9-36-15,-8 20-16 16,-8 29 12-16,-2 25 3 0,0 25 8 16,2 6-7-1,9-19 7-15,5-28-7 0,7-26-16 16,5-12 0-16,1 0-5 16,1-5-25-16,3-6-53 15,0-18-67-15,4-18-102 16,4-11-545-16</inkml:trace>
  <inkml:trace contextRef="#ctx0" brushRef="#br0" timeOffset="122182.3935">16458 8032 1549 0,'0'0'397'15,"0"0"-164"-15,0 0-75 16,80-1-20-16,-35 10-37 16,9 5-49-16,5 3-31 15,31 2-21-15,-15-2-120 16,-6-9-435-16</inkml:trace>
  <inkml:trace contextRef="#ctx0" brushRef="#br0" timeOffset="122699.4604">17703 8853 1681 0,'0'0'477'16,"0"0"-281"-16,0 0-36 16,0 0-66-16,0 0-60 15,129-15-25-15,-70 15-9 16,6 0-6-16,10 9-158 0,-18 2-139 16,-18-2-613-16</inkml:trace>
  <inkml:trace contextRef="#ctx0" brushRef="#br0" timeOffset="122854.1439">17685 9032 1247 0,'0'0'364'15,"0"0"-161"-15,0 0 15 16,0 0-55-16,82 7-55 16,33-3-25-16,42 4-41 15,13-6-42-15,-40-2-100 16,-44 0-574-16</inkml:trace>
  <inkml:trace contextRef="#ctx0" brushRef="#br0" timeOffset="123531.5813">18996 8315 1491 0,'0'0'298'0,"0"0"-19"16,0 0-44-16,0 0-133 16,0 0-38-16,0 88 50 15,0 10 14-15,-4 16-16 16,-9 7-28-16,0-10-29 16,3-14-14-16,0-7-20 0,1-18-3 15,3-18-18 1,-2-13 0-16,5-10 0 0,0 1-1 15,2-3-35-15,-1-6-28 16,2-13-56-16,0-19-62 16,0-15-91-16,0-12-842 0</inkml:trace>
  <inkml:trace contextRef="#ctx0" brushRef="#br0" timeOffset="123744.4248">19319 8878 2109 0,'0'0'322'15,"0"0"-187"-15,0 0-21 16,114 0 3-16,-61 0-30 16,3 0-24-16,-2 0-39 15,-5 0-23-15,-1 0-1 16,10 0-21-16,-12-1-128 15,-8-9-408-15</inkml:trace>
  <inkml:trace contextRef="#ctx0" brushRef="#br0" timeOffset="124838.7443">20461 8070 1536 0,'0'0'164'0,"0"0"23"16,0 0 53-16,0 0-42 15,0 0-87-15,0 0-95 16,-24 88-4-16,11 44 39 16,0 14 1-16,3-1-12 15,6-24-22-15,1-24 0 16,1-21-9-16,2-20-8 0,0-23 0 15,0-14 5-15,0-7-6 16,9-9 0-16,2-3 0 16,7-20 20-16,3-19-11 15,8-23 2-15,12-27-10 16,12-18 4-16,1 7-4 16,-5 22-1-16,-7 28 0 15,-8 25-1-15,7 4 1 16,2 9 0-16,9 7 7 15,-4 7-6-15,-5 28 12 16,-4 13-5-16,-9 12 10 16,-9 7-12-16,-8 3 6 15,-10-2-11-15,-3-1 5 0,0-3-6 16,-7-4 0-16,-2-8-58 16,4-2-161-16,2-15-266 15,3-13-504-15</inkml:trace>
  <inkml:trace contextRef="#ctx0" brushRef="#br0" timeOffset="125302.0684">21393 8741 1622 0,'0'0'346'15,"0"0"-202"-15,-80-17-41 16,39 17 36-16,0 0 14 15,2 15-46-15,3 14-52 0,8 5-12 16,6 8-14-16,11 5-11 16,9-1-9-16,2 1 1 15,23-6-7-15,13-8 3 16,9-11-5-16,7-10 11 16,3-11-1-16,0-1-11 15,-6-23-18-15,-6-11-9 16,-8-10-1-16,-12-11-16 15,-10-4-3-15,-13 2 29 16,0 4 12-16,-24 12 6 16,-9 10 0-16,-3 13 0 15,0 8 14-15,2 10 5 16,4 0-11-16,5 15-1 16,6 12-7-16,8 3 0 15,8 2-2-15,3 3 1 0,11-3 1 16,14-2 11-16,9-2 5 15,5-5-15-15,4-3 11 16,1-4 1-16,-3-5-11 16,-5-4-2-16,-5-5-34 15,4-4-99-15,-10-11-173 16,-5-6-592-16</inkml:trace>
  <inkml:trace contextRef="#ctx0" brushRef="#br0" timeOffset="125589.1023">22109 8236 1872 0,'0'0'233'0,"0"0"-67"15,0 0-8-15,-85-28-11 16,48 39-60-16,-8 33-35 15,-5 28-7-15,5 23-1 16,12 8-11-16,18-4-12 16,15-24 0-16,2-21-20 15,15-16 12-15,9-9-13 0,5 0 0 16,8-6-29-16,10-5-62 16,20-18-111-16,-11-8-297 15,-9-15-858-15</inkml:trace>
  <inkml:trace contextRef="#ctx0" brushRef="#br0" timeOffset="125836.1997">22513 8453 1813 0,'0'0'301'15,"0"0"12"-15,0 0-76 16,0 0-82-16,0 0-86 15,0 0-46-15,-89 37-3 16,53 4 8-16,-1 9-8 0,3 1-10 16,2 3-8-16,6-2 4 15,2-5-6-15,7-11-30 16,5-10-84-16,3-20-119 16,8-6-268-16,-1-5-292 0</inkml:trace>
  <inkml:trace contextRef="#ctx0" brushRef="#br0" timeOffset="125987.2637">22162 8431 1699 0,'0'0'315'15,"0"0"-163"-15,0 0-112 16,0 0 25-16,83 39 54 16,-26-6-8-16,7 9-47 15,1 1-37-15,-5 1-27 16,7 7-48-16,-16-10-154 15,-9-12-371-15</inkml:trace>
  <inkml:trace contextRef="#ctx0" brushRef="#br0" timeOffset="126202.5625">22955 8040 1852 0,'0'0'215'15,"0"0"-128"-15,0 0-40 16,127 125 88-16,-51 3 16 0,-9 27-24 16,-31 12-46-16,-36-11-36 15,-61-19-27-15,-50-6-15 16,-47-10-3-16,-48-17-119 16,35-29-169-16,1-24-714 0</inkml:trace>
  <inkml:trace contextRef="#ctx0" brushRef="#br0" timeOffset="129322.3255">3572 7933 780 0,'0'0'308'16,"0"0"-33"-16,0 0-28 15,0 0-9-15,0 0-34 0,0 0-49 16,-2-10-38-1,2 9-28-15,0 1-18 0,0 0-22 16,0-3-22-16,5 0-21 16,7-2-6-16,10 0-11 15,2-2-64-15,4 3-78 16,2-1-116-16,-6 4-236 16,-9-1-265-16</inkml:trace>
  <inkml:trace contextRef="#ctx0" brushRef="#br0" timeOffset="129485.3984">3563 8023 988 0,'0'0'398'16,"0"0"-177"-16,0 0 8 16,0 0-59-16,0 0-58 15,0 0-112-15,0 0-11 0,76-27-214 16,-40 12-273-1,-2-2-758-15</inkml:trace>
  <inkml:trace contextRef="#ctx0" brushRef="#br0" timeOffset="129957.2548">3863 7674 1307 0,'0'0'284'16,"0"0"-4"-16,0 0-79 16,0 0-55-16,0 0-48 15,0 0-44-15,0 0-31 16,-17-5-22-16,13 17 0 16,-2 5 10-16,2 3 10 15,-1 3 9-15,5 1 14 16,0 1-2-16,0-1-15 15,0-2-6-15,3-5-6 16,3 0-6-16,3-5-1 16,0-4-2-16,0-1 5 15,1-4-2-15,4-1 3 0,2-2 3 16,-1 0-5-16,4-3 3 16,-2-7-2-16,1-2-1 15,-5-4-2-15,-3 1 2 16,-2-4-4-16,-5-1-4 15,-3 3 5-15,0-4-1 16,0 4 0-16,0-3 5 16,-6 3-10-16,0 0 6 15,-3 2-6-15,0 6-1 16,-3 4 0-16,-6 5-13 16,-31 13-121-16,6 9-199 15,-11-1-847-15</inkml:trace>
  <inkml:trace contextRef="#ctx0" brushRef="#br0" timeOffset="131451.9161">1591 10972 1245 0,'0'0'341'0,"0"0"-30"15,0 0-36-15,0 0-107 16,0 0-101-16,0 0-67 0,-12 64 0 15,6-13 45-15,0 9 23 16,3 5-23-16,-1-8-29 16,4 4-7-16,0 1-8 15,0-6-1-15,0-4 0 16,0-5-66-16,0-5-96 16,0-16-231-16,-3-15-312 0</inkml:trace>
  <inkml:trace contextRef="#ctx0" brushRef="#br0" timeOffset="131693.4121">1554 10923 1211 0,'0'0'348'0,"0"0"-152"16,74-101-1 0,-33 72-79-16,4 9-46 0,5 9-6 15,1 11-38 1,-6 0-8-16,-7 17-3 0,-12 9-3 15,-10 5 4-15,-14 6 22 16,-2 0 5-16,-24 1-11 16,-15-1 6-16,-7-1 7 15,-10-3-22-15,-7 0-23 16,-6-1-10-16,15-8-181 16,23-11-580-16</inkml:trace>
  <inkml:trace contextRef="#ctx0" brushRef="#br0" timeOffset="132270.0463">2737 10529 1311 0,'0'0'249'0,"0"0"57"16,0 0-52-16,0 0-71 16,0 0-31-16,-90-45-42 15,50 89-53-15,-11 29 0 16,0 25 10-16,10 10-8 16,17-1-12-16,21-7-9 15,3-11-12-15,13-2-14 16,7-14-6-16,2-15-6 15,-1-15-7-15,0-9-92 16,22-4-135-16,-4-7-227 16,-2-14-485-16</inkml:trace>
  <inkml:trace contextRef="#ctx0" brushRef="#br0" timeOffset="132632.5005">2887 10708 1005 0,'0'0'867'15,"0"0"-700"-15,0 0 9 16,0 0-119-16,0 0-57 16,0 0 6-16,0 0 28 15,93 82-9-15,-44-50 6 16,-1-3-16-16,4-7-5 16,-10-9-2-16,-7-6-7 15,-10-7 6-15,-11-1 5 16,-6-18 21-16,-8-5-8 15,0-6 24-15,0 4 30 16,-5 1-10-16,-1 9 23 0,0 8-10 16,1 8-19-16,-3 7-54 15,-1 31-2-15,-4 28-7 16,-1 26 20-16,-2 11 11 16,8-2-2-16,2-23-17 15,2-22-11-15,2-14-1 16,1-8-7-16,1 1-53 15,0-12-83-15,7-6-154 16,4-17-346-16</inkml:trace>
  <inkml:trace contextRef="#ctx0" brushRef="#br0" timeOffset="132805.3317">3457 10850 1685 0,'0'0'489'0,"0"0"-306"15,0 0-91-15,0 0-43 16,0 0-40-16,0 0 3 16,94 0-12-16,-61 1-5 15,-5 12-161-15,-7-2-211 16,-12 0-443-16</inkml:trace>
  <inkml:trace contextRef="#ctx0" brushRef="#br0" timeOffset="132953.6184">3457 11059 722 0,'0'0'922'16,"0"0"-684"-16,0 0-25 15,0 0-88-15,0 0-79 0,0 0-46 16,100-3 0 0,-24-10-19-16,-7 0-281 0,-11-2-485 0</inkml:trace>
  <inkml:trace contextRef="#ctx0" brushRef="#br0" timeOffset="133153.0096">3985 10785 1224 0,'0'0'846'16,"0"0"-635"-16,0 0-54 0,0 0-84 16,0 0-11-16,0 0 28 15,-18 88-22-15,18-47-30 16,0 0-21-16,0 2-3 15,0-2-9-15,0-2-5 16,6-2-109-16,2-10-194 16,2-16-525-16</inkml:trace>
  <inkml:trace contextRef="#ctx0" brushRef="#br0" timeOffset="133426.4338">4504 10249 1935 0,'0'0'250'15,"0"0"-36"-15,0 0-54 16,0 0-97-16,0 0-38 16,-45 144 48-16,19-5 30 15,-4 25-16-15,0 8-20 16,5-12-19-16,5-25-18 15,1-9-20-15,1-12-4 16,3-14-5-16,3-21-1 16,5-22-36-16,2-20-61 15,5-14-108-15,0-7-356 16,0-13-1237-16</inkml:trace>
  <inkml:trace contextRef="#ctx0" brushRef="#br0" timeOffset="134319.7851">4847 10955 1781 0,'0'0'337'0,"0"0"-65"16,0 0-39-16,0 0-103 16,0 0-31-16,0 0-35 15,0 0-36-15,0-15-10 16,0 15-18-16,0 0-6 16,0 0 6-16,0 0-12 15,0 0 12-15,0 0 0 16,0 0 0-16,0 0 1 0,0 0-1 15,0 0 7-15,0 0 1 16,0 0 1-16,0 0 3 16,0 0-3-16,0-1 13 15,0 1-2-15,0-1-7 16,2-1-13-16,1 2 0 16,0 0-9-16,3 0-3 15,3 0-1-15,4 10-1 16,5 8-1-16,1 10 14 15,-4 3-5-15,-4 6-8 16,-11 4 8-16,0-2-9 16,-15 3 5-16,-12-5-7 15,-7-3-8-15,-2-4 9 0,0-6 7 16,11-7 9-16,5-6-2 16,10-11-11-16,10 0 8 15,0-10 4-15,19-12-46 16,14-9 9-16,16-1-6 15,7 1-3-15,2 1-7 16,-2-1 21-16,-5 5 17 16,-11 1 16-16,-8 1 0 15,-10 0 1-15,-8 4 37 16,-6 2 21-16,-5 5 29 16,-3 4-19-16,0 4-5 15,0 5-7-15,-1 0-41 16,-11 17-16-16,0 14-8 15,0 7 8-15,0 7 1 16,9 2 0-16,3-2 7 0,8-2-8 16,17-4 0-16,8-4-1 15,7-8-6-15,2-10-71 16,22-17-92-16,-12-17-299 16,-10-13-1325-16</inkml:trace>
  <inkml:trace contextRef="#ctx0" brushRef="#br0" timeOffset="134537.4151">5586 10294 1842 0,'0'0'209'16,"0"0"-131"-16,0 0-60 0,0 0 19 16,134 163 46-16,-52-30 9 15,-2 21 2-15,-23 4-18 16,-39-11-6-1,-27-16-6-15,-46-6-21 0,-30-8-20 16,-18-18-23-16,-15-16 0 16,0-25-21-16,32-22-117 15,22-22-358-15</inkml:trace>
  <inkml:trace contextRef="#ctx0" brushRef="#br0" timeOffset="134789.4058">6709 11212 1744 0,'0'0'318'0,"0"0"-47"0,0 0-91 16,0 0-98-16,0 0-47 15,0 0-21-15,0 0-13 16,83 0-1-16,-44 0-63 16,3 0-164-16,-7 0-334 15,-13 0-1095-15</inkml:trace>
  <inkml:trace contextRef="#ctx0" brushRef="#br0" timeOffset="134928.5462">6607 11386 1726 0,'0'0'513'0,"0"0"-462"16,0 0-21-16,0 0 4 16,166 50-6-16,-17-44 8 15,30-6-36-15,-28 0-151 16,-26-12-735-16</inkml:trace>
  <inkml:trace contextRef="#ctx0" brushRef="#br0" timeOffset="137367.5777">8621 10992 1692 0,'0'0'315'0,"0"0"-65"16,0 0-63-16,0 0-72 15,0 0-64-15,0 0-26 16,0 0 17-16,28 69 21 15,4-33-13-15,8-1-18 16,18-2-10-16,6-2-4 16,8-9-6-16,-4-7-11 0,-5-8 8 15,-9-7-9-15,-11 0-2 16,-10-14 1-16,-9-11 1 16,-8-8 0-16,-7-6 0 15,-1-5 12-15,-7 1-12 16,1 4 10-16,-2 11 14 15,0 13 32-15,0 13-4 16,-2 8-49-16,-10 38 3 16,-6 32-6-16,2 27 27 15,1 8-5-15,7-4-8 16,5-15-14-16,0-24 10 0,0-15-8 16,-2-12-1-1,0-12-1-15,-1-3-46 0,-3-5-84 16,-12-20-103-16,-1-1-267 15,-2-20-1101-15</inkml:trace>
  <inkml:trace contextRef="#ctx0" brushRef="#br0" timeOffset="137608.9278">8587 10662 1921 0,'0'0'344'0,"0"0"-112"0,0 0-94 15,0 0-38 1,120 0-6-16,-12 5-27 0,13 5-18 16,-3 3-26-16,-13 1-22 15,-17 0-1-15,6-4-17 16,-22 0-122-16,-8-7-376 15</inkml:trace>
  <inkml:trace contextRef="#ctx0" brushRef="#br0" timeOffset="138280.1131">10341 11397 1872 0,'0'0'300'0,"0"0"-47"16,0 0-60-16,0 0-63 15,0 0-42-15,0 0-51 16,61-25-19-16,1 17-17 15,4 2-2-15,7 3-21 16,5 3-84-16,1 0-138 16,-8 6-245-16,-20-3-402 0</inkml:trace>
  <inkml:trace contextRef="#ctx0" brushRef="#br0" timeOffset="138421.4627">10461 11540 1815 0,'0'0'243'0,"0"0"-97"16,0 0-87-16,83-4-28 16,41-11-12-16,62-3-19 15,-16 2-78-15,-18 0-676 0</inkml:trace>
  <inkml:trace contextRef="#ctx0" brushRef="#br0" timeOffset="138930.3406">12135 10457 1624 0,'0'0'179'0,"0"0"55"16,0 0 8-16,0 0-60 16,0 0-52-16,0 0-78 0,0 0-13 15,11 167 50 1,-14-37-20-16,3 1-30 0,0-13-8 16,1-14-13-16,-1-5 0 15,0-20-12-15,-1-22-5 16,-7-16-1-16,2-14 0 15,-1-4-1-15,4-8-8 16,1-9 3-16,2-7 6 16,0-42 18-16,13-30-10 15,16-28-3-15,4 4-4 16,-1 22-2-16,-2 26-3 16,-4 28 4-16,1 4 0 15,7 9 0-15,3 8-1 16,-1 15-13-16,1 22 14 15,-1 13 1-15,-3 11 16 0,-8 4-11 16,-2 13-6-16,-11 8-7 16,-2 14-5-16,-4-11-81 15,0-13-131-15,0-30-363 16,1-29-860-16</inkml:trace>
  <inkml:trace contextRef="#ctx0" brushRef="#br0" timeOffset="139381.8483">13060 11117 1807 0,'0'0'282'0,"0"0"-35"0,0 0-60 16,0 0-70 0,0 0-47-16,0 0-35 0,-111 22 6 15,67 19 4-15,0 11-4 16,4 5-16-16,9 8-13 15,11-2-3-15,12 0 3 16,8-3-11-16,10-11 1 16,20-12-2-16,7-16 0 15,7-16 8-15,3-5 12 16,2-23-20-16,-5-17-9 16,-4-23-9-16,-7-19 2 15,-9 5-1-15,-11 7 13 16,-13 16 4-16,0 21 1 15,-7 3 8-15,-13 3 0 16,-2 14 4-16,-7 12-4 16,-2 1-7-16,-3 17-1 0,2 12 0 15,4 5 0-15,9 7-1 16,10 2 0-16,9-2-5 16,6 0 5-16,22-7 0 15,8-3 1-15,10-9-1 16,5-8-1-16,0-8-59 15,17-11-86-15,-13-14-189 16,-7-7-600-16</inkml:trace>
  <inkml:trace contextRef="#ctx0" brushRef="#br0" timeOffset="139629.8714">13780 10715 1753 0,'0'0'272'0,"0"0"-61"16,0 0-7-16,-113-30-42 16,71 41-56-16,-8 33-26 15,-4 30-12-15,15 34-12 16,14 13-11-16,23 1-15 16,7-10-9-16,23-20-3 15,3-17-17-15,2-19-2 16,3-20 1-16,4-12-48 15,44-13-74-15,-11-7-166 16,1-4-533-16</inkml:trace>
  <inkml:trace contextRef="#ctx0" brushRef="#br0" timeOffset="139771.0975">14165 10940 42 0,'0'0'20'16,"0"0"-20"-16</inkml:trace>
  <inkml:trace contextRef="#ctx0" brushRef="#br0" timeOffset="140724.5089">14165 10940 185 0,'31'44'326'15,"-31"-44"33"-15,0 0-80 16,0 0-21-16,0 0-60 0,0 0-35 15,0-3-12-15,0 1-17 16,0 1-47-16,0 0-16 16,0-1-16-16,0 2-15 15,0 0-14-15,0 0-12 16,0 0-13-16,0 0 5 16,0 0-5-16,0 0-1 15,0 0 0-15,0 0 1 16,0 0-1-16,0 0 0 15,0 0-1-15,0 0 1 16,0 0 0-16,0 0 1 16,0 0-1-16,0 0 1 0,0 0-1 15,0 0 1 1,0 0-1-16,0 0 0 0,0 0 0 16,0 0-1-16,0 0-1 15,0 0 1-15,0 0 1 16,0 0-1-16,0 0 1 15,0 0-1-15,0 0 1 16,0 0 0-16,0 0 0 16,0 0 0-16,0 0 0 15,0 0 0-15,0 0 1 16,0 0-1-16,0 0 0 16,0 0-1-16,0 0 2 15,0 0-1-15,0 0 0 0,0 0-1 16,0 0 0-1,0 0-23-15,0 0-20 0,0 0-8 16,0 0 15-16,0 0 12 16,0 0 14-16,0 0 9 15,0-3 2-15,0 0 10 16,0-1 33-16,0-1 38 16,0 0 7-16,0 0-21 15,5-1-21-15,4 4-15 16,4 0-12-16,2 2-11 15,3 0-8-15,2 10 0 16,-1 8 0-16,-2 6-8 0,-6 7 7 16,-5 2 1-1,-6 1-1-15,-1 1 1 0,-20-1 0 16,-3-4 1-16,-5-5 0 16,0-4 5-16,3-7-5 15,7-3 5-15,7-9-6 16,6-2 13-16,6 0 3 15,0-12-8-15,15-8-8 16,15-6-9-16,12-4-15 16,8-4-10-16,9-2-17 15,0 0-4-15,-4 0 30 16,-8 1 18-16,-9 0-4 16,-12 4 11-16,-10 5 2 0,-11 3 19 15,-5 6 38 1,-2 7 6-16,-16 8-2 0,-6 2-13 15,-7 10-15-15,-6 13-4 16,0 10 6-16,2 3 2 16,8 7-11-16,11 1-13 15,9 1-6-15,7-1-7 16,8-2 5-16,21-5-5 16,8-7-2-16,11-5-14 15,34-18-77-15,-13-4-137 16,-7-3-369-16</inkml:trace>
  <inkml:trace contextRef="#ctx0" brushRef="#br0" timeOffset="140934.7975">15032 10498 523 0,'0'0'1218'0,"0"0"-1092"0,0 0-69 15,55 142 76-15,-18-7 48 16,-10 26-19-16,-27 10-67 16,-36-1-20-16,-67-16-43 15,-61-12-32-15,-55-16-17 16,29-38-139-16,7-34-553 0</inkml:trace>
  <inkml:trace contextRef="#ctx0" brushRef="#br0" timeOffset="142911.6361">1014 10137 993 0,'0'0'142'0,"0"0"-54"0,0 0 44 16,0 0 6-1,0 0-44-15,0 0-6 0,0 0-47 16,0-11-41-16,0 34-37 16,6 27 37-16,-2 39 83 15,-1 38 2-15,-1 14 16 16,-2 2-6-16,-6-15-21 16,-12-16-23-16,1-2-3 15,0-8-9-15,3-4-15 16,-2-10-14-16,2-18-10 15,1-19 0-15,4-16 0 16,4-8-34-16,-3-4-56 16,-3-8-108-16,2-6-84 15,-4-9-233-15</inkml:trace>
  <inkml:trace contextRef="#ctx0" brushRef="#br0" timeOffset="145303.7734">665 10071 1167 0,'0'0'165'0,"0"0"-95"15,0 0 10-15,0 0-15 16,0 0 15-16,0 0-1 16,103-7-12-16,-42 17-6 15,30 6 23-15,43 3-11 0,29-1-7 16,16-2-23 0,7-5-5-16,-2-3 16 0,11-1-18 15,5 0 2-15,3-2-20 16,-3-3 3-16,-8 0-4 15,-4-2-15-15,-6 0-1 16,-3 0 5-16,-2 0 0 16,-2 0-4-16,3 0 13 15,-1-2-8-15,2 2 20 16,9-1-10-16,10 1-16 16,2 0 14-16,3 0-14 15,0 0 9-15,-5 0-10 16,5 0-1-16,3 8 0 15,1-2 1-15,9 3 1 16,14 1 5-16,18 1 3 0,16 2-9 16,3 1 20-16,3-2-11 15,-2 3-7-15,5-3-2 16,3 1 1-16,3 0-1 16,5-3 1-16,3 4-1 15,4-1 1-15,8-1 1 16,0 1 6-16,0 1-8 15,-1-2 0-15,-10 2-6 16,-3-2 6-16,-11 0 12 16,-8 1-12-16,-8 2 0 15,-14-1-1-15,-10 2 1 16,-11 1 0-16,-8 3 0 16,-5 0 6-16,-7 3-6 0,-11 1-2 15,-4-4 2 1,-3 2 2-16,-4-2 4 0,-1-3-5 15,-4-1-1-15,-6 1 0 16,-7-7 0-16,-8-1 0 16,-6-2 0-16,-5-4 9 15,-5 2-3-15,0-1-6 16,-6 0-1-16,1 0 1 16,-4 0 1-16,-6 2 0 15,-7-2-1-15,-6 0 0 16,-8-1 0-16,-6-2 0 15,-17-1 4-15,-17 0-3 0,-17 0-1 16,-3 0 0-16,2-1 0 16,4-6 1-16,3-2 6 15,-4 1 7-15,-5-1-13 16,-1 0 10-16,-3 1 1 16,-1-3-11-16,0 2 5 15,-4 2-5-15,-4 3-1 16,-5 1 0-16,-6 0 0 15,-6 1 0-15,-7 2 0 16,-5-2 6-16,-1 2-4 16,0 0-2-16,0 0 9 15,0 0-3-15,0 0-6 16,0 0-9-16,0 0-1 16,0 10-10-16,-1 9 19 15,-11 9 0-15,-3 11 1 0,-12 21-1 16,-9 25 1-16,-13 24 1 15,-7 12 11-15,-4 6-4 16,-1-4-3-16,4-4-5 16,0-1 0-16,4-2-1 15,7-7 1-15,7-10 0 16,10-2 0-16,10-7 1 16,7-18-1-16,8-16 11 15,4-20-10-15,0-8-1 16,0 0-6-16,3-6 6 15,3-1 1-15,-3-9 0 16,-1-9 8-16,-2-1 1 16,0-2 0-16,0 0 4 0,0 0-14 15,0 0 0-15,-8-2 1 16,-6-5-1-16,-10-2-1 16,-10-2-1-16,-11-2 1 15,-7 0-1-15,-8 0 1 16,-6 4 0-16,-17-3 0 15,-24 2 1-15,-28 2 0 16,-11-1 0-16,-3 2 0 16,3 2 1-16,6 0-1 15,-10 0 0-15,-8-1-6 16,-9 0 5-16,-10-4 0 16,-9 0 1-16,-12-1 0 15,-10 0 1-15,-7-2-1 16,-7-1 0-16,-8 1-1 15,-7 0 1-15,-9 2 0 0,-5-1 0 16,-4 0 0 0,1 3 0-16,1 1-1 0,-2 0 1 15,4 2 1-15,1-3-1 16,-2 3-1-16,4-4 1 16,-1-1 0-16,4-2 0 15,5 1-2-15,3 0 2 16,2-1 1-16,2 4-1 15,2-2 0-15,4 2 0 16,2 0 0-16,-2-1 0 16,-1 1 0-16,2-4 5 0,1 1-5 15,9 1-1 1,6 0 0-16,8 2 1 0,4 1 2 16,8 1 2-16,2 2-4 15,5 0-1-15,-2 0 0 16,-1 2 0-16,1 0-1 15,1 0 2-15,4 2-2 16,1-3 2-16,7 4 0 16,-4-2 0-16,-1 2 0 15,-2 0 1-15,-2 0-1 16,-1 0 0-16,-1 0 0 16,1 0 0-16,0 0 0 15,0-1 0-15,6-1 1 16,7 1 0-16,4-1-1 0,5 0-1 15,2 0 0-15,0 0 0 16,6-1 1-16,6 3 0 16,4 0 0-16,15 0 0 15,8 0-1-15,8 0 1 16,4 0 0-16,10 0 0 16,3 0 0-16,17 0 0 15,14 0 0-15,15 0 1 16,5 0 0-16,-5 0 0 15,-1 0-1-15,0 0 0 16,10 0 0-16,11 0 0 16,11 0 0-16,4 0 0 15,5 0 0-15,2 0 0 0,-2 0-2 16,-3 0-6 0,-3 3 6-16,0 1-4 0,-3-2 6 15,-2 1-1-15,-2 2 0 16,3-3 1-16,0 1-1 15,-1 0 1-15,2-2 0 16,1 2 0-16,4-1 0 16,3-1 0-16,3-1-1 15,5 0 1-15,1 0 1 16,0 0 27-16,0 0 3 16,0 0 14-16,0 0-3 15,0 0-10-15,0 0-12 16,0 0-10-16,0 0-8 15,0 0-1-15,0 0-1 0,0 0 1 16,0 0 0 0,0 0-1-16,0 0-24 0,0 0-48 15,0 0-53-15,0 0-175 16,0-1-507-16</inkml:trace>
  <inkml:trace contextRef="#ctx0" brushRef="#br0" timeOffset="172862.6285">18534 8320 1433 0,'0'0'224'15,"0"0"-97"-15,0-6-43 16,-4 37-67-16,-8 35 30 15,-5 43 77-15,1 25 10 16,-2 13-21-16,3-1-32 16,-4-11-35-16,-5 1-12 15,-6-4-25-15,-3-10-1 16,-1-13-7-16,4-30-1 16,9-23 7-16,5-15-7 15,5-9-18-15,1-4-85 0,2-13-87 16,4-8-192-16,1-7-167 15</inkml:trace>
  <inkml:trace contextRef="#ctx0" brushRef="#br0" timeOffset="173836.8611">18646 8056 1290 0,'0'0'96'0,"145"-41"-69"16,-7 18-15-16,35-2 11 0,21 3 43 15,8 2 18-15,2 3 14 16,17 6-17-16,13-3-21 16,10 1-6-16,4 1-21 15,1 0-22-15,0 2-9 16,-6 5-1-16,-1 4 29 15,-15 1-16-15,-20 0 3 16,-24 0-6-16,-29 0-10 16,-27 3-1-16,-31 0 6 15,-25-3-5-15,-25 0 24 16,-4 0-8-16,-2 0 1 16,1 0-12-16,-1 0 4 15,-9 0 3-15,-8 0-7 0,-3 0 6 16,0 0 6-16,-2 0-9 15,4 13-1 1,3 5 0-16,4 9-7 0,2 7 14 16,2 12 3-16,7 22-8 15,9 30 3-15,3 32 17 16,-2 12 16-16,-9 6 0 16,-15-10-6-16,-14-10-15 15,-12 7-15-15,0 1 10 16,-19 2-7-16,-10-1-4 15,-2-10 7-15,0-14-5 16,2-16-11-16,10-24 11 16,4-17 0-16,6-16-4 15,3-7 1-15,-1 0-8 0,4 0 1 16,0-4 5 0,3-7 4-16,0-5-10 0,0-5 1 15,0-4 9-15,0-2-10 16,0-2 0-16,0-3 0 15,-5 0 0-15,-11 1-6 16,-17-2-3-16,-33 0 3 16,-51 0 5-16,-64-14-7 15,-37-3-33-15,-17 0 14 16,2 3-6-16,21 6 21 16,0 3 11-16,-1 2-5 15,-5 2 5-15,-9-2 1 0,-7-2 1 16,0 0 0-16,4 0 8 15,23 1 24-15,31 3 16 16,31 1 12-16,26 0 1 16,16 0-11-16,21 1-18 15,18 3-17-15,15-3 10 16,7 2 4-16,-6-2 1 16,-4 2-6-16,-5 1-1 15,8-1 3-15,3 0-2 16,7 0-2-16,8 0-13 15,5 0 5-15,8-1-1 16,5-2-8-16,4 0 1 16,4 0-5-16,2 0 7 15,3 0-3-15,0 0-5 16,0 0 0-16,0 0-1 0,0 0-25 16,-8 8-72-16,-7-3-233 15,-17-3-958-15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17:40.4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 595 1309 0,'0'0'184'0,"0"0"-1"15,0 0 77-15,-88-72-42 16,52 54-62-16,-4 3-25 15,-5 10-17-15,-3 5-47 16,-2 8-30-16,-2 21-20 0,2 6-8 16,9 7 1-16,8 1-9 15,12-1-1-15,12-1-6 16,9-3 4-16,11-4-7 16,14-4-21-16,9-9-8 15,6-9-6-15,5-12-36 16,4-9-22-16,-1-21-6 15,-3-10 37-15,-9-5 44 16,-14-3 27-16,-10 2 19 16,-9 0 42-16,-3 7 50 15,0 6-1-15,-6 10-6 16,0 9-25-16,3 8-14 16,1 6-57-16,2 0-8 0,0 17-32 15,14 8 19 1,13 6 12-16,6 4-5 0,8-1 6 15,1-5-1-15,7-4 1 16,-4-8 0-16,-3-7-8 16,-2-7-16-16,-7-3-17 15,-11-9-7-15,-8-15 23 16,-8-8 25-16,-6-4 6 16,0-5 9-16,0 3 33 15,0 6 11-15,-2 7-16 16,2 11-16-16,0 5-6 15,0 6-12-15,0 3-9 16,2 0-22-16,14 9 1 16,9 11 12-16,1 4 7 15,9 3 2-15,1 3 0 0,2 0 1 16,2-5 0-16,3-2 1 16,5-9-2-16,1-8-9 15,0-6-64-15,-1-7-70 16,-3-20-32-16,-11-11-11 15,-7-8 10-15,-15-10 151 16,-6-2 25-16,-6 2 104 16,0 3 36-16,-9 11-4 15,1 11-1-15,0 12-21 16,2 7-32-16,3 10-30 16,-2 2-35-16,2 2-17 15,-3 17-15-15,2 8-3 16,1 9 17-16,3 2-8 15,0 2 3-15,0-4 4 16,7-5 1-16,8-4-5 0,1-7-2 16,-2-9-33-16,4-6-32 15,-5-5-15-15,2-5 21 16,-1-17 29-16,-5-3 10 16,-1-3 28-16,-5 0 0 15,-3 6 20-15,0 7 40 16,0 4 42-16,0 10-10 15,0 1-77-15,0 9-15 16,0 17-28-16,5 12 19 16,10 10 9-16,9 6 7 15,1 4-5-15,2-1 4 16,1 1 6-16,-1-2-6 0,-7-3-6 16,-4-5 1-16,-7-9 5 15,-6-4-5-15,-3-7 7 16,-9-3-1-16,-21-2 12 15,-28-3 2-15,-24-3 8 16,1-7-18-16,4-6-5 16,16-4-6-16,26-4-19 15,10-11-18-15,25-23-61 16,27 2-172-16,17 0-537 0</inkml:trace>
  <inkml:trace contextRef="#ctx0" brushRef="#br0" timeOffset="550.6477">2616 505 1252 0,'0'0'917'0,"0"0"-820"16,0 0-15-16,0 0-41 15,0 0-30-15,0 0-11 16,0 0-1-16,-42 57 0 15,42-30 1-15,0 0 0 16,0-1 1-16,0-2-1 16,0-6 7-16,0-4-7 15,0-7-17-15,3-7-32 16,-3 0 32-16,3-17 17 16,0-15-36-16,-1-8 18 0,2-4 18 15,3 0 0 1,4 9 1-16,1 10-1 0,4 10-5 15,1 7-9-15,2 8 4 16,6 5-2-16,2 15 12 16,0 5 0-16,-1 3-1 15,-6 2-1-15,-5-3 2 16,-4-5 0-16,-5-1 0 16,-5-9 1-16,1-4 0 15,-2-6 34-15,0-2 59 16,0-5 64-16,0-14-48 15,0-10-62-15,0-4-21 16,3-3-5-16,7 6-8 0,2 7-14 16,7 9-1-1,-2 11-9-15,5 3-2 0,-1 11-2 16,6 15 4-16,-3 8 3 16,3 7 6-16,-5 0 0 15,-1 2-77-15,10 10-115 16,-1-11-184-16,0-10-438 0</inkml:trace>
  <inkml:trace contextRef="#ctx0" brushRef="#br0" timeOffset="1300.2544">3408 427 1827 0,'0'0'237'0,"0"0"-103"0,0 0-2 16,-81-7-33-16,59 17-32 15,7 11-42-15,0 8-16 16,6 5 5-16,2 3-13 16,5 2 6-16,2-1-6 15,0-4-1-15,12-8-9 16,2-6-27-16,3-10-26 16,0-10-11-16,-1-1 20 15,-1-22 32-15,-3-9 15 16,-3-9 6-16,-7-4 15 15,-2-3 36-15,0 8 40 16,0 8-1-16,0 10 6 16,0 11-23-16,0 6-40 15,0 5-33-15,0 4-17 0,9 13-7 16,8 8 24-16,6 6-1 16,1 2 2-16,0 4-2 15,-2-6 1-15,-7-1-16 16,3-7-99-16,-6-5-69 15,-2-11-50-15,-4-7-33 16,2-8 185-16,-4-18 69 16,-1-11 13-16,1 1 151 15,-1 0 38-15,0 7-30 16,0 5-33-16,2 7-44 16,-2 7-21-16,3 3-43 15,6 7-18-15,0 0-8 16,4 0-8-16,1 9 7 15,2 11 7-15,-4 0 1 16,0 4 0-16,-6 1-8 0,-3-2-17 16,-3-4-14-1,1-5-37-15,-1-6-7 0,3-8-55 16,3 0-2-16,3-12 25 16,0-12 8-16,-3-7 45 15,1-3 47-15,-2-1 16 16,-7 5 96-16,-1 5 41 15,0 5 15-15,0 6 19 16,0 10-5-16,0 4-59 16,0 0-68-16,0 8-39 0,0 15-5 15,0 9 5 1,0 8 24-16,0 2 7 0,6 1-10 16,9-2-7-16,6-7-4 15,12-5-10-15,49-9-57 16,-9-8-210-16,3-12-1710 15</inkml:trace>
  <inkml:trace contextRef="#ctx0" brushRef="#br0" timeOffset="1765.4866">5183 659 1273 0,'0'0'776'16,"0"0"-565"-16,0 0-67 15,0 0-80-15,0 0-20 16,0 0-38-16,0 0 23 16,10 51 33-16,1-26-20 0,-1-2-23 15,-1-7-8 1,-3-5-5-16,-1-3-5 0,-1-7 11 16,-3-1 4-16,1-4 17 15,-2-15-4-15,0-13-18 16,0-9-11-16,0-25 0 15,3 2-6-15,0-3-7 16,9 0-2-16,4 14-7 16,4 5-20-16,5 12 14 15,2 8-50-15,1 14-45 16,1 10-12-16,-1 6-94 16,-7 17-160-16,-11 3-317 0</inkml:trace>
  <inkml:trace contextRef="#ctx0" brushRef="#br0" timeOffset="1915.1981">5107 589 801 0,'0'0'741'15,"0"0"-620"-15,0 0 0 16,0 0-58-16,0 0-6 16,131 5-16-16,-25-21-41 15,10-3-79-15,-29 2-167 16,-26 3-351-16</inkml:trace>
  <inkml:trace contextRef="#ctx0" brushRef="#br0" timeOffset="2101.5383">5824 352 1430 0,'0'0'395'0,"0"0"-167"0,0 0-72 16,0 0-42-1,0 0 2-15,-82 98-24 0,81-55-39 16,1 4 1-16,16 0-32 15,11-2 1-15,6-6-10 16,1-3-13-16,3-9-39 16,14-15-154-16,-11-7-295 15,-5-5-474-15</inkml:trace>
  <inkml:trace contextRef="#ctx0" brushRef="#br0" timeOffset="2483.4912">6076 490 1500 0,'0'0'256'16,"0"0"-140"-16,0 0-71 0,0 0-7 16,0 0 34-16,0 0 6 15,0 0-50-15,48 53 7 16,-47-29 15-16,-1 3-8 16,0 0-16-16,-7-3-9 15,-2-4-11-15,5-7-5 16,2-4 5-16,2-9-6 15,5 0-12-15,14-20-4 16,8-9-9-16,1-8 17 16,-1-2 3-16,-6 1 5 15,-6 6 46-15,-6 8 28 16,-6 7 45-16,-2 8-3 16,-1 4-21-16,0 5-47 0,0 0-48 15,3 13-9-15,6 10-5 16,5 5 13-16,3 5 1 15,3-2 1-15,2-1-1 16,2-2 1-16,1-5-1 16,1-4-15-16,11-15-180 15,-9-4-336-15,-8-2-715 0</inkml:trace>
  <inkml:trace contextRef="#ctx0" brushRef="#br0" timeOffset="2697.3915">6439 245 1943 0,'0'0'265'0,"0"0"-147"16,0 0-54-16,0 0 7 0,0 0 8 15,104 21-9-15,-53 15-20 16,6 7-8-16,-4 8-8 16,-8 6-13-16,-12 2 3 15,-15 2-8-15,-18 1 1 16,-11-3-10-16,-44 6-7 15,-42-2-66-15,6-13-187 16,3-19-992-16</inkml:trace>
  <inkml:trace contextRef="#ctx0" brushRef="#br0" timeOffset="3167.4461">7769 755 1517 0,'0'0'323'16,"0"0"-145"-16,0 0-86 16,0 0-51-16,81-56-10 0,-41 44-31 15,27-1-37-15,-9 4-219 16,-7 1-321-16</inkml:trace>
  <inkml:trace contextRef="#ctx0" brushRef="#br0" timeOffset="3333.4117">7879 869 1555 0,'0'0'221'16,"0"0"-118"-16,0 0-67 15,151-28 14-15,-3-8-50 16,-9 0-51-16,-17 1-857 0</inkml:trace>
  <inkml:trace contextRef="#ctx0" brushRef="#br0" timeOffset="4209.6898">9352 652 1243 0,'0'0'318'16,"0"0"-121"-16,0 0 37 16,0 0-16-16,-19-87-42 15,8 70-37-15,2 6-12 0,-7 2-44 16,-2 5-35-16,-9 4-23 16,-5 0-10-16,-2 18-14 15,-4 5-1-15,6 7 0 16,4 3-1-16,14-1 0 15,10 1-11-15,4-2 0 16,15-4-25-16,23-7-14 16,9-10-47-16,5-10-72 15,5 0 32-15,-9-20 17 16,-11-6-17-16,-10-7 50 16,-14-2 88-16,-10-2 86 15,-3 3 34-15,0 6 31 0,-5 8-26 16,-1 6-35-16,-1 8-21 15,3 5-23-15,-1 1-42 16,2 7-4-16,-1 12-10 16,4 5 1-16,0 5-4 15,4 0 5-15,20-1 1 16,6-4 7-16,9-7-1 16,1-6-21-16,3-9-41 15,-4-2-11-15,-2-12 9 16,-7-13 24-16,-8-6 41 15,-2-3 1-15,-7 0 11 16,-2 5 34-16,-1 5 9 16,-1 10-12-16,-4 5 11 15,-1 5-22-15,1 4-32 16,2 2-1-16,5 18-13 0,7 10 14 16,2 6 17-16,5 1-2 15,0 0-2-15,3-2-5 16,2-6 0-16,2-9-5 15,11-9-3-15,3-11-113 16,14-19-93-16,-9-10-329 16,-13-7-236-16</inkml:trace>
  <inkml:trace contextRef="#ctx0" brushRef="#br0" timeOffset="4613.8873">10244 473 816 0,'0'0'564'16,"0"0"-254"-16,0 0-41 15,0 0-115-15,-14-71-47 16,10 70-18-16,-2 1-37 15,-3 2-52-15,0 13 0 16,0 7-3-16,1 3 2 16,3 3-5-16,5-2-23 0,0-3-6 15,0-8-18-15,13-5-34 16,5-10 20-16,3 0 22 16,-2-8 6-16,-2-9 25 15,-4-2 14-15,-7 1 45 16,-3 3 79-16,0 6 33 15,-3 4-2-15,0 5-40 16,0 0-66-16,0 5-49 16,0 15-16-16,0 7 7 15,0 12 9-15,0 4 0 0,8 7 1 16,2-2 7 0,-3 2-2-16,1-3 2 0,-2-6 0 15,-3-3-7-15,1-5 5 16,-4-8-5-16,0-5 7 15,-9-6-1-15,-9-5 8 16,-13-5 10-16,-12-4 4 16,-7 0-14-16,-2-1-15 15,6-22-46-15,15 0-132 16,20 0-374-16</inkml:trace>
  <inkml:trace contextRef="#ctx0" brushRef="#br0" timeOffset="5345.0729">10505 537 1590 0,'0'0'396'0,"0"0"-149"15,0 0-50-15,0 0-78 16,0 0-50-16,0 0-64 16,0 0-5-16,-27 6-7 15,27 23 6-15,0 2-1 16,0 1 1-16,5 0 1 16,3-5-1-16,0-4-15 15,-2-5-73-15,-2-7-40 16,1-6-41-16,-2-5 80 15,1-10 82-15,-1-16 7 16,0-11 1-16,3-8 18 16,2-4 60-16,3-1-18 15,3 6-6-15,4 10-10 0,-3 14-4 16,1 11-40-16,5 9-6 16,0 6-6-16,7 14 11 15,-1 8 1-15,0 0 2 16,-6 0-1-16,-5-2 0 15,-5-7 1-15,-4-5-1 16,-4-4 0-16,0-7 0 16,0-3 22-16,0 0 41 15,2-18 37-15,4-8-65 16,2-5-8-16,0-1 4 0,4 3-6 16,-3 9-8-1,-5 11-9-15,2 7-9 0,0 2-20 16,3 9 8-16,6 13 2 15,0 8 9-15,6 7-7 16,0 1-53-16,13 10-92 16,-1-11-128-16,-5-11-554 0</inkml:trace>
  <inkml:trace contextRef="#ctx0" brushRef="#br0" timeOffset="6087.3072">11258 460 1802 0,'0'0'315'16,"0"0"-88"-16,0 0-111 16,0 0-49-16,0 0-29 0,0 0-27 15,0 0-1-15,-94 79-4 16,78-44-5-16,4 1-1 16,6-1 0-16,3-6-1 15,3-5 1-15,0-7-30 16,7-10-13-16,8-7 10 15,3 0-1-15,0-17 6 16,0-7-2-16,-3-5 23 16,-6-4 7-16,-3 4 1 15,-5 2 46-15,1 7 32 16,-2 8 1-16,0 3-11 16,0 4-8-16,0 5-28 15,0 0-21-15,0 0-12 0,0 0-8 16,1 0-8-16,2 0-2 15,2 0-5-15,3 0 13 16,5 2-2-16,4 1 5 16,1-1 6-16,6 0 1 15,-2 0 0-15,1 4 0 16,-5 3-1-16,0 5-13 16,-5 6 5-16,-4 4 2 15,0 4 6-15,-8 3 1 16,-1-3 0-16,0-1 0 15,0-4 0-15,-7-5 0 16,-3-5 0-16,2-6-12 0,1-7-22 16,4 0 15-1,3-15 4-15,0-10-85 0,4-6-6 16,13-5-4-16,2 0 47 16,8-1 11-16,-5 3 28 15,4 3 23-15,-4 1 1 16,-3 5 40-16,-4 5 29 15,-3 3 24-15,-7 6 27 16,-2 7 23-16,-3 4-61 16,0 0-53-16,-2 16-29 15,-11 11 0-15,4 8 28 16,-2 6 11-16,1 1-5 16,7-1 8-16,3-4-14 15,0-4-8-15,12-7-3 16,6-4-9-16,6-6-2 0,4-5 1 15,2-8-7-15,4-3-9 16,14-16-104-16,-11-7-267 16,-7-4-1283-16</inkml:trace>
  <inkml:trace contextRef="#ctx0" brushRef="#br0" timeOffset="6965.8623">12536 685 766 0,'0'0'1078'16,"0"0"-902"-16,0 0-44 15,0 0-62-15,0 0 50 16,0 0-22-16,0 0-53 0,14-28-26 15,7 11-9 1,1-7-4-16,-1-7-5 0,-3-6 8 16,-2-9-8-16,-5-9 8 15,-4-18 2-15,-4 4 0 16,-1-1 21-16,-2 5 76 16,0 22-39-16,0 7 12 15,0 17-31-15,-2 12-30 16,-2 7-20-16,-1 8-10 15,-5 32-18-15,-4 27 14 16,7 5 13-16,2-2-8 16,5-8 0-16,11-15 8 0,13 3-5 15,10-3-40 1,9-10-27-16,5-15-58 0,4-15-45 16,-1-7-7-16,-6-13-83 15,-8-14 65-15,-7-7 127 16,-11-1 74-16,-8 0 48 15,-7 5 160-15,-2 8 19 16,-2 8-54-16,0 7-14 16,0 5-67-16,-6 2-59 15,-8 10-28-15,-4 13-5 16,-1 9-1-16,-1 5-5 16,7 3-6-16,9-3 4 15,4-1 8-15,1-8-1 16,17-6-4-16,3-13-16 15,3-6-5-15,3-3 7 0,-1-12 10 16,0-12-3 0,-6-8 11-16,-3-4 0 0,-7-6 1 15,-5 1 1-15,-5 6-1 16,0 8 29-16,0 10 3 16,0 9-8-16,-5 8-24 15,0 0-6-15,2 14-28 16,3 7 9-16,0 8-8 15,4 2-55-15,15-2-17 16,10-5-87-16,20-10-107 16,-7-6-50-16,-5-8-321 0</inkml:trace>
  <inkml:trace contextRef="#ctx0" brushRef="#br0" timeOffset="7344.2158">13385 389 1208 0,'0'0'285'16,"0"0"1"-16,0 0-128 15,0 0-138-15,0 0-20 16,0 0-10-16,0 0 10 16,-21 45-6-16,21-23-21 15,5-5-43-15,8-3-39 16,8-9-44-16,-3-5 38 16,0 0-20-16,-5-7 25 15,-4-8 110-15,-3-2 152 16,-5 6 101-16,-1 2 48 0,0 4-36 15,0 5-111 1,0 0-103-16,0 14-51 0,0 11-9 16,0 10 9-16,0 7 35 15,0 8 2-15,8 1-10 16,0 2-2-16,-5-4-8 16,-3-1-7-16,0-2-1 15,-11-6 0-15,-10-5 3 16,-10-9 0-16,-11-6 12 15,-19-7 22-15,-2-10-28 16,-7-3-18-16,5-43-70 16,27-3-279-16,16-9-1438 0</inkml:trace>
  <inkml:trace contextRef="#ctx0" brushRef="#br0" timeOffset="7812.9676">14307 581 1337 0,'0'0'672'0,"0"0"-560"0,0 0-102 16,0 0-9-16,0 0 48 16,0 0 29-16,-12 74-33 15,9-55-23-15,0-5-10 16,3-3-11-16,0-5 11 15,0-4-2-15,0-2 29 16,0-3 73-16,0-17-9 16,1-9-72-16,7-11-23 15,-1-10-2-15,7-18-6 16,-2 4 1-16,5 0 5 16,3 3-6-16,4 22 0 15,3 8-9-15,3 16-16 16,-1 15-33-16,4 5-79 0,8 36-14 15,-10-1-174-15,-7-4-317 16</inkml:trace>
  <inkml:trace contextRef="#ctx0" brushRef="#br0" timeOffset="7998.8761">14147 573 1493 0,'0'0'293'0,"0"0"-86"15,0 0-140-15,0 0-27 0,0 0-33 16,142 1 5 0,-36-1-12-16,1 0-15 15,-19-1-183-15,-7-13-88 0,-31 1-113 16,-6-2-447-16</inkml:trace>
  <inkml:trace contextRef="#ctx0" brushRef="#br0" timeOffset="8154.2521">14826 434 1255 0,'0'0'386'0,"0"0"-80"15,0 0-148-15,-91 0-15 16,55 19 5-16,2 6-34 16,4 6-56-16,8 6-23 15,11 2-15-15,11 2-9 16,3 0-4-16,26-1-7 16,8-5-7-16,33-8-157 15,-11-11-346-15,-5-13-421 0</inkml:trace>
  <inkml:trace contextRef="#ctx0" brushRef="#br0" timeOffset="8565.8889">15021 477 1416 0,'0'0'236'16,"0"0"-156"-16,0 0-39 15,0 0 10-15,103 20 5 16,-80-3 8-16,-10 3 19 15,-6 2-18-15,-7 2-27 16,-5-1 2-16,-15 0 22 16,-7 0-14-16,-1-5-26 15,3-2-10-15,6-5-11 16,9-6 0-16,10-5 6 0,0 0 2 16,26-8-9-16,8-12-44 15,7-5 11-15,1-2 16 16,-4 2 16-16,-7 3 1 15,-9 3 26-15,-8 6 47 16,-7 4 31-16,-5 5 29 16,-2 4-57-16,0 0-46 15,0 1-30-15,0 17-18 16,-2 4 9-16,1 8 9 16,1 1-1-16,0 2 1 0,7-2 0 15,11-5 0 1,8-3 0-16,3-5-63 0,27-14-121 15,-10-4-340-15,-4 0-905 0</inkml:trace>
  <inkml:trace contextRef="#ctx0" brushRef="#br0" timeOffset="8791.0361">15736 166 1635 0,'0'0'272'0,"0"0"-231"16,0 0 11-16,89 87 90 16,-46-32-51-16,1 9-32 15,-5 1-1-15,-15-5-9 0,-8 6-15 16,-16-3-16-16,-16-6 1 16,-41 2-5-16,-39-3 6 15,-43-5-20-15,16-14-56 16,9-17-274-16</inkml:trace>
  <inkml:trace contextRef="#ctx0" brushRef="#br0" timeOffset="15803.4807">4127 6249 1071 0,'0'0'290'15,"0"0"-142"-15,0 0-13 16,0 0 49-16,0 0-2 16,0 0-21-16,15 0-44 0,10 0-30 15,27-8-7-15,36-9-16 16,33-5-9-16,12-1-29 16,-18 6-11-16,-29 7-14 15,-34 10-1-15,-10 0-33 16,9 9-137-16,-9 6-222 15,-14-3-479-15</inkml:trace>
  <inkml:trace contextRef="#ctx0" brushRef="#br0" timeOffset="15992.2206">3946 6536 1947 0,'0'0'174'15,"0"0"-174"-15,0 0-56 16,0 0 52-16,0 0 4 16,85 3 87-16,26-16-40 15,75-18-47-15,-13 2-89 16,-7-3-512-16</inkml:trace>
  <inkml:trace contextRef="#ctx0" brushRef="#br0" timeOffset="18193.3636">5884 7415 225 0,'95'21'134'0,"10"-5"-57"15,-14-16-67-15,-23 0-10 16,-15-11-264-16</inkml:trace>
  <inkml:trace contextRef="#ctx0" brushRef="#br0" timeOffset="20309.475">15200 7357 958 0,'0'0'251'0,"0"0"-51"0,0 0 50 15,0 0-6-15,0 0-98 16,0 0-10-16,0 0-21 16,111-5-9-16,-25 5-8 15,29 0-25-15,9 2-24 16,-6 1-10-16,-24 1-15 16,-29 1-9-16,-17-1-14 15,-9 1-1-15,0 3-10 16,-4 0-82-16,-15 7-116 15,-13-1-292-15,-7-5-257 0</inkml:trace>
  <inkml:trace contextRef="#ctx0" brushRef="#br0" timeOffset="20499.5105">15144 7575 1945 0,'0'0'259'0,"0"0"-200"15,0 0-40-15,0 0 14 16,92 24 78-16,-6-20 12 16,41-3-59-16,21-1-39 15,9 0-25-15,-11-1-44 16,-51-7-225-16,-16-5-822 0</inkml:trace>
  <inkml:trace contextRef="#ctx0" brushRef="#br0" timeOffset="30958.2543">20503 507 735 0,'0'0'241'0,"0"0"-41"0,0 0 8 16,0 0-64-16,0 0-20 15,0 0-21-15,6-43 20 16,-6 38-33-16,-7-3-1 16,-3 1-14-16,1 2-3 15,-2-1-10-15,-1 1-22 16,-2 1-13-16,-4 3-17 15,-4 1-4-15,-3 0-6 16,-4 4-1-16,1 9 0 16,-5 6 0-16,6 2-5 15,3 1 5-15,5 4 0 16,8 2-13-16,8 0 4 0,3-2 10 16,2 2 8-1,13-3 3-15,6-3-10 0,4-3 0 16,5-4 8-16,1-2-3 15,2-6 6-15,0-5 10 16,1-2 5-16,-1 0-3 16,0-14 2-16,-2-5-6 15,-2-6-11-15,-4-6 7 16,-7-3-1-16,-6-2-9 16,-6 2-5-16,-6 0 1 15,0 3-1-15,0 7 5 16,0 5-6-16,-5 6-17 0,2 8-47 15,3 5-64 1,0 2-164-16,0 11-335 0,0 3-167 0</inkml:trace>
  <inkml:trace contextRef="#ctx0" brushRef="#br0" timeOffset="31178.2904">20880 580 1003 0,'0'0'749'16,"0"0"-498"-16,0 0-83 16,0 0-78-16,0 0-41 0,0 0-35 15,0 0-14-15,3 0-146 16,8 0-389-16,5 0-799 0</inkml:trace>
  <inkml:trace contextRef="#ctx0" brushRef="#br0" timeOffset="32093.539">21243 401 225 0,'0'0'254'0,"0"0"-72"16,0 0-2-16,0 0 5 0,0 0-24 15,0 0-12-15,0 0-7 16,-2-34-24-16,-1 29-7 16,0 1 4-16,-3 1-2 15,2 0-11-15,-1 0-30 16,-1 2-26-16,0 1-11 15,-2 0-12-15,0 0-9 16,-1 0-5-16,1 0-1 16,-2 7-7-16,3 3-1 15,-2 6-1-15,2 4 1 16,2 2 0-16,5 5 10 16,0 0-1-16,1-2 9 15,14 0 4-15,2 0-12 16,2-7 0-16,2-3-2 15,-3-4-2-15,3-4-5 0,-2-4 8 16,-1-3 0-16,1 0 1 16,-1-3 7-16,0-8-7 15,-2-4 3-15,-2-5-2 16,-5-1-5-16,0 0 1 16,-5-1-5-16,-4 2 3 15,0 3-4-15,0-3-1 16,-3 1 0-16,-7 4-8 15,1-1-31-15,0 5-5 16,-1 1-27-16,5 4-50 16,4 2-177-16,1 1-221 0</inkml:trace>
  <inkml:trace contextRef="#ctx0" brushRef="#br0" timeOffset="32381.1926">21735 223 1107 0,'0'0'483'0,"0"0"-217"16,0 0-35-16,0 0-82 15,0 0-51-15,0 0-54 0,0 0-44 16,-3 22 0-16,1 4 0 16,2 3 20-16,0 6-6 15,0 4-3-15,0 3-11 16,0 27-17-16,0-8-199 16,0-8-663-16</inkml:trace>
  <inkml:trace contextRef="#ctx0" brushRef="#br0" timeOffset="32934.162">20187 802 742 0,'0'0'893'0,"0"0"-570"16,0 0-61-16,0 0-114 16,0 0-47-16,0 0-51 15,0 0-26-15,-60 28-9 16,33 2 4-16,0 4-4 0,2 3-6 16,4 2-8-16,2 1-1 15,4-1 0-15,1 0-121 16,7-4-113-16,2-10-356 15,4-13-643-15</inkml:trace>
  <inkml:trace contextRef="#ctx0" brushRef="#br0" timeOffset="33120.1159">20075 822 1478 0,'0'0'308'0,"0"0"-193"16,0 0-61-16,0 0 24 16,0 0-5-16,0 0-39 0,80 88-20 15,-39-47-14-15,-4-6-112 16,-3-6-363-16</inkml:trace>
  <inkml:trace contextRef="#ctx0" brushRef="#br0" timeOffset="33735.3537">20651 906 861 0,'0'0'260'0,"0"0"-8"16,0 0-55-16,0 0 0 16,0 0-18-16,0 0-36 0,0 0-35 15,-22-33-18-15,11 33-31 16,-6 0-28-16,-5 11-13 16,-3 8-2-16,-1 4 13 15,5 7-7-15,6 4-4 16,6 2 0-16,9 0-2 15,0 1 5-15,6-2-5 16,11-6-1-16,1-5-8 16,3-6-1-16,-2-7-5 15,5-6 11-15,1-5 3 16,4-3 0-16,0-16-3 16,3-6 0-16,-4-9-11 0,-1-3 0 15,-7-4 1-15,-4 2 3 16,-9 4-5-16,-4 5-2 15,-3 9-10-15,0 5 2 16,0 6-3-16,0 5-16 16,-7 5-75-16,-5 5-100 15,-2 10-189-15,5 1-212 0</inkml:trace>
  <inkml:trace contextRef="#ctx0" brushRef="#br0" timeOffset="33925.853">20996 990 1452 0,'0'0'314'0,"0"0"-104"0,0 0-96 16,0 0-47-16,0 0-31 15,0 0-36-15,0 0-77 16,13-4-309-16,0 4-638 0</inkml:trace>
  <inkml:trace contextRef="#ctx0" brushRef="#br0" timeOffset="34388.4702">21369 935 1252 0,'0'0'261'0,"0"0"-58"16,0 0-9-16,0 0-55 16,0 0-48-16,0 0-32 15,0 0-17-15,-86-19-17 16,69 22 4-16,0 6 1 15,3 3-14-15,2 4-5 16,3 3-10-16,3 4 0 16,3 2 6-16,3 0-6 0,0 0 7 15,5-6-7-15,7-2 5 16,3-6-5-16,0-5 5 16,2-5 5-16,0-1 2 15,4 0 3-15,0-13-2 16,0-8-1-16,-2-3-4 15,-2-1 3-15,-6-4 0 16,-5 3-5-16,-3 1-7 16,-3 3 8-16,0 6-8 15,-4 1-8-15,-4 7-17 16,2 2-35-16,6 6-76 16,0 0-243-16,0 0-509 0</inkml:trace>
  <inkml:trace contextRef="#ctx0" brushRef="#br0" timeOffset="34876.7552">21743 909 1008 0,'0'0'298'16,"0"0"-92"-16,0 0 11 15,0 0-11-15,0 0-37 16,0 0-70-16,-90-19-42 15,76 29-27-15,0 7-12 16,3 6 7-16,5 4-6 16,3 1 5-16,3 0-9 15,0-3-8-15,8-4 3 16,7-5-2-16,4-6 2 16,3-7 4-16,7-3 6 15,3-3-2-15,3-14 0 16,-1-7-3-16,-1-3-5 15,-6-4 1-15,-7 0-4 0,-6-1-2 16,-9 2-5 0,-5 4-14-16,0 5-8 0,-15 4-43 15,-6 6-61-15,-3 11-34 16,6 0-192-16,6 0-422 0</inkml:trace>
  <inkml:trace contextRef="#ctx0" brushRef="#br0" timeOffset="35344.336">22223 797 1187 0,'0'0'367'0,"0"0"-42"15,0 0-59-15,0 0-59 16,0 0-38-16,0 0-53 0,0 0-46 16,-14-33-28-16,14 33-8 15,0 0-15-15,0 0-17 16,0 2-2-16,0 10-23 16,0 10 18-16,0 5 5 15,0 6 10-15,0 1-4 16,0 3 6-16,0-3-3 15,0-1-8-15,0 1 5 16,3 0-6-16,5 16-9 16,-1-9-109-16,-1-9-439 0</inkml:trace>
  <inkml:trace contextRef="#ctx0" brushRef="#br0" timeOffset="36039.9974">20403 1380 819 0,'0'0'262'0,"0"0"10"16,0 0 0-16,0 0 30 15,0 0-58-15,0 0-61 16,-31-41-46-16,23 41-71 16,-7 16-37-16,-3 9-11 0,-4 9 4 15,0 7-4-15,2 4-8 16,2 3-2-16,6-2-8 16,-1 1 0-16,2-3-98 15,-8 2-103-15,4-11-276 16,-3-12-314-16</inkml:trace>
  <inkml:trace contextRef="#ctx0" brushRef="#br0" timeOffset="36213.2796">20164 1462 1407 0,'0'0'256'0,"0"0"-43"15,0 0-23-15,81-28-45 0,-47 28-45 16,4 0-54-16,3 12-16 15,2 9-22-15,-1 4-8 16,17 18-73-16,-13-7-206 16,-8-3-351-16</inkml:trace>
  <inkml:trace contextRef="#ctx0" brushRef="#br0" timeOffset="36587.527">20996 1434 1416 0,'0'0'312'0,"0"0"-33"0,0 0-88 16,0 0-84-16,0 0-45 16,0 0-37-16,0 0-7 15,-68 50-6-15,53-19 0 16,6 4 5-16,6-1-5 15,3-5-3-15,0-4 6 16,14-5-7-16,5-7-1 16,3-8 14-16,4-5-2 15,2 0 0-15,-1-14-5 16,-2-9-3-16,-3-6-11 16,-6-4-6-16,-7-5-2 0,-5-3-8 15,-4 2-11 1,0 5-8-16,-10 11 20 15,-3 6-3-15,0 13-41 0,0 4-75 16,4 24-117-16,0 2-79 16,7 1-293-16</inkml:trace>
  <inkml:trace contextRef="#ctx0" brushRef="#br0" timeOffset="36768.7601">21294 1515 1557 0,'0'0'372'16,"0"0"-136"-16,0 0-115 15,0 0-39-15,0 0-51 0,0 0-31 16,0 0-51-16,4 0-212 16,9 8-78-16,7 3-286 0</inkml:trace>
  <inkml:trace contextRef="#ctx0" brushRef="#br0" timeOffset="37127.0946">21632 1526 1151 0,'0'0'575'15,"0"0"-308"-15,0 0-60 0,0 0-79 16,0 0-37-1,0 0-41-15,0 0-43 0,-36 13-6 16,30 8-1-16,0 3 0 16,5 2 0-16,1-4 0 15,0-2 1-15,4-4 0 16,9-7 0-16,3-6 9 16,4-3 12-16,2 0-1 15,3-9-1-15,2-11-6 16,-2-5 1-16,-3-8-7 15,-5-3-2-15,-4-3 7 16,-8 2-7-16,-5 4-6 16,0 4-11-16,-17 8-10 15,2 8-80-15,1 9-7 16,4 6-40-16,7 12-344 16,3 3-51-16</inkml:trace>
  <inkml:trace contextRef="#ctx0" brushRef="#br0" timeOffset="37510.9684">22074 1462 1270 0,'0'0'354'16,"0"0"-34"-16,0 0-114 15,0 0-54-15,0 0-44 16,0 0-43-16,0 0-56 15,-23 2-9-15,13 19-1 0,1 6 1 16,-1 3 0-16,3 1 0 16,6-1 4-16,1-6-2 15,0-4 4-15,3-5-5 16,12-6 7-16,1-7 9 16,8-2 4-16,3 0 1 15,0-14-6-15,1-6 2 16,-1-9 2-16,-2-2-12 15,-7-5 0-15,-7 2-1 16,-6 1-1-16,-5 8-6 16,0 5-1-16,-8 8-14 15,-3 4-37-15,1 6-44 16,1 2-90-16,9 17-181 16,0 5-170-16,7-3-432 0</inkml:trace>
  <inkml:trace contextRef="#ctx0" brushRef="#br0" timeOffset="37878.0297">22475 1434 1393 0,'0'0'320'15,"0"0"-27"-15,0 0-121 16,0 0-67-16,0 0-52 15,0 0-43-15,0 0-9 16,-37 51 5-16,27-21 7 0,3 3-4 16,1-5 2-16,5-3 1 15,1-5-5-15,0-7 0 16,1-6-1-16,12-6 14 16,6-1 15-16,3 0 14 15,6-15-23-15,0-4-4 16,-1-8-10-16,-1-6 0 15,-5-3-2-15,-7 1-4 16,-6 4-5-16,-6 7-1 16,-2 7 0-16,0 7-26 15,-8 6-73-15,0 4-47 16,2 9-181-16,4 5-194 16,2 3-416-16</inkml:trace>
  <inkml:trace contextRef="#ctx0" brushRef="#br0" timeOffset="38231.7985">22844 1392 1468 0,'0'0'296'15,"0"0"-56"-15,0 0-120 16,0 0-39-16,0 0-20 15,0 0-15-15,-81 66-12 16,63-35-5-16,6-2 1 16,4-2-14-16,5-5-4 15,3-5-1-15,0-10-4 0,9-2-1 16,9-5 25 0,8-2 9-16,2-13-13 0,5-8-9 15,-3-3-5-15,-4-7-2 16,-5-1-10-16,-9 2 14 15,-7 3-15-15,-5 5 1 16,0 5-2-16,-8 6-37 16,-2 4-83-16,7 9-56 15,3 0-428-15,0 10-605 0</inkml:trace>
  <inkml:trace contextRef="#ctx0" brushRef="#br0" timeOffset="38643.049">23203 1294 1726 0,'0'0'271'16,"0"0"-60"-16,0 0-110 16,0 0-18-16,0 0-45 15,0 0-38-15,0 0-13 16,73-6 7-16,-55 20-1 15,-2 3-5-15,-5 1-3 16,-7 4-48-16,-4 2-25 16,0 2 32-16,-14-1 16 0,-6 1-7 15,-4-5 2-15,3-5 19 16,5-4 24-16,5-6 2 16,6-3 50-16,5-1 48 15,0-2 18-15,0 3-56 16,8 2-42-16,6 4 10 15,5 4 17-15,2 4-11 16,2 2-10-16,0 2-9 16,-2 2 10-16,-2 1 2 15,-8-2-8-15,-11-2-18 16,-6-3 7-16,-51 1 1 16,-91-6-9-16,7-6-80 15,-17-6-260-15</inkml:trace>
  <inkml:trace contextRef="#ctx0" brushRef="#br0" timeOffset="41578.3219">23100 6 588 0,'0'0'369'0,"0"0"-267"15,0 0-49-15,80 0 27 16,-49 0 8-16,-1 0 12 16,-4 0-39-16,-2 0-33 15,-7 0-28-15,-4 0-11 16,-7 0-8-16,-6 5 10 16,0 24 9-16,-6 15 21 15,-11 10 12-15,-4 4-14 16,2-1 7-16,5 3 16 0,8-4 17 15,6-2-27-15,3-7 10 16,20-2-1-16,8-7-16 16,5-9-1-16,6-5-5 15,2-11 0-15,0-6 2 16,-4-7 1-16,-7 0 1 16,-5-5-8-16,-7-10 4 15,-9 1-6-15,-2 2 17 16,-7 2 15-16,-1 5 31 15,-2 3-11-15,0 2-65 16,0 2-3-16,-3 15-18 16,-3 13 15-16,-1 10 6 15,-1 7 9-15,2 10 5 16,-2 17 3-16,4 15 13 0,-2 17-2 16,3-10 3-1,3-16-3-15,0-22-1 0,0-16-2 16,0 7-9-16,0 6-4 15,2 2 1-15,1-5 2 16,2-6 4-16,-2-5-11 16,0-8-7-16,-3-5 0 15,0-5 8-15,0-6-9 16,0-3 1-16,0-6 4 16,0-2-3-16,0-3 6 15,0-2 12-15,-4-1 12 16,-6 1 9-16,-4-1-13 15,-10 1-28-15,-44-1-25 0,5 0-257 16,-10 0-1459-16</inkml:trace>
  <inkml:trace contextRef="#ctx0" brushRef="#br0" timeOffset="42416.1871">22275 2218 1846 0,'0'0'219'0,"0"0"-161"16,0 0-36-16,0 0-2 16,0 0-19-16,0 0-1 15,124 0-84-15,-76 9-236 16,-7 3-323-16</inkml:trace>
  <inkml:trace contextRef="#ctx0" brushRef="#br0" timeOffset="42564.292">22194 2404 1558 0,'0'0'203'15,"0"0"-174"-15,0 0-22 0,0 0-7 16,139 0 0-1,-36 0-11-15,-9 0-215 0,-18 0-637 16</inkml:trace>
  <inkml:trace contextRef="#ctx0" brushRef="#br0" timeOffset="42910.6704">22979 2274 1252 0,'0'0'553'0,"0"0"-459"16,0 0 45 0,0 0-23-16,-82-14-41 0,71 28-33 15,1 12-16-15,1 6 4 16,5 8 11-16,4 2-5 16,0 0-12-16,9-3-4 15,7-6 1-15,3-6-12 16,-1-9-3-16,3-7 5 15,-2-10 8-15,1-1 2 16,2-9 2-16,-1-16-6 16,-4-8-4-16,-3-7-10 15,-5-7-3-15,-9-2-27 16,0 1 2-16,-6 10-3 16,-11 10-14-16,-2 9-45 15,3 19-60-15,6 0-199 0,4 12-430 16</inkml:trace>
  <inkml:trace contextRef="#ctx0" brushRef="#br0" timeOffset="43060.8595">23230 2409 1624 0,'0'0'201'15,"0"0"-138"-15,0 0-42 16,0 0-10-16,0 0-11 15,0 0-215-15,0 0-694 0</inkml:trace>
  <inkml:trace contextRef="#ctx0" brushRef="#br0" timeOffset="43945.3667">23659 2377 38 0,'0'0'639'15,"0"0"-473"-15,0 0 19 16,0 0 33-16,0 0-15 0,0 0-22 15,0 0-8-15,-33-38-28 16,29 38-37-16,-2 0-37 16,-3 0-43-16,-6 10-18 15,0 11-9-15,-1 6-1 16,2 7 9-16,5 2 5 16,6 2 17-16,3-4 3 15,2-4-5-15,13-4-9 16,1-7-11-16,7-10-3 15,2-6 7-15,3-3 4 16,3-6 6-16,1-13-2 16,-1-6-5-16,-1-7-2 0,-6-3-8 15,-8-3 0 1,-6 0 1-16,-10 2-7 16,0 6 0-16,-8 8-6 15,-6 7-42-15,0 6-4 0,3 9-10 16,6 0-124-16,5 9-115 15,10 21 46-15,12-3-24 16,2 0 17-16</inkml:trace>
  <inkml:trace contextRef="#ctx0" brushRef="#br0" timeOffset="45184.9304">24029 2435 867 0,'0'0'194'15,"0"0"25"-15,0 0-13 16,0 0 16-16,0 0-36 15,0 0-61-15,0 0-49 0,12-29-44 16,-12 29-32-16,0 8-19 16,0 11 6-16,0 4 12 15,0 5 0-15,1 5 0 16,10-1 1-16,7-2 0 16,4-2 1-16,5-5 13 15,4-7-6-15,2-8 11 16,0-8-7-16,0 0 1 15,-5-10-6-15,-3-11 1 16,-5-7-8-16,-5-8 0 16,-11-1-10-16,-4-1 4 15,-1 1-9-15,-19 6 14 16,2 7-4-16,-1 8 5 16,7 7 0-16,6 6-1 15,6 3-31-15,0 0-91 0,21 13 35 16,9 2 59-16,10 4 28 15,6-2-17-15,1-2-30 16,-1-3-5-16,-7-3 30 16,-6-2 14-16,-8-2 9 15,-7-2 1-15,-11-1 11 16,-5-2 29-16,-2 5 20 16,0 2-32-16,-8 5-5 15,-4 5 21-15,2 5-10 16,1 3-4-16,3 4-9 15,6 0 0-15,0-1-3 0,4-1-3 16,16-2-3-16,8-3-1 16,8-7 13-1,6-4-15-15,0-11-10 0,-1 0-22 16,-4-13-32-16,-5-15 15 16,-7-4-16-16,-11-6 11 15,-10-1-1-15,-4 3 45 16,0 9 23-16,-10 3 20 15,0 11-18-15,5 6-12 16,5 4-13-16,0 3-3 16,9 0-61-16,12 1 39 15,9 9 25-15,6 1-41 16,2 0-8-16,-1 3 11 16,-5-5 18-16,-6 2 13 0,-6-2 7 15,-10 1 0 1,-7-3 3-16,-3 4 23 0,0-1 27 15,-3 2-2-15,-4 2-4 16,-2 2-8-16,5-4-2 16,2 2-9-16,2-3 4 15,0-3 4-15,12-2-2 16,10-4-1-16,14-2 5 16,4 0-14-16,7-10-17 15,-1-9 5-15,-3-3-12 16,-6-5 0-16,-11-1 0 15,-5 1-6-15,-8 4 6 16,-6 6 1-16,-2 8 0 0,-2 1 1 16,1 7-2-1,2 1-14-15,5 0-7 0,1 12 19 16,4 2 1-16,2 6-6 16,1 0 6-16,-2-1 1 15,1-3-1-15,1-1 0 16,2-3 0-16,3-2-8 15,6-1 9-15,0-4-1 16,1 0 1-16,-4-2 1 16,-4-2 5-16,-7 0-6 15,-6 1 0-15,-6-2 0 16,-2 3-8-16,-1 2-11 0,-1 1 6 16,3 2 3-1,3 2 10-15,6-1 6 0,3-1-4 16,10 1 5-16,10-2 4 15,7-2-10-15,7 0 0 16,1-2-1-16,-2-3-11 16,-2 0-8-16,-7-6-22 15,-6-5-15-15,-9-3 5 16,-9 2 29-16,-3-1 22 16,-3 3 7-16,-2 1-7 15,5 2 0-15,3-1-13 16,9 6-54-16,31-1-74 15,-7 1-99-15,7 1-308 0</inkml:trace>
  <inkml:trace contextRef="#ctx0" brushRef="#br0" timeOffset="45880.9805">26344 2503 709 0,'0'0'0'16,"0"0"-572"-16</inkml:trace>
  <inkml:trace contextRef="#ctx0" brushRef="#br0" timeOffset="56762.5042">23474 2747 522 0,'0'0'183'0,"0"0"-109"15,0 0 23-15,0 0-2 16,0 0-10-16,0-17-1 16,0 11-9-16,0 1 18 15,0-2-41-15,0 1 3 16,-3-1-10-16,-3 0 6 15,-1-1-23-15,-2 1-18 16,-3-2-3-16,0 1-7 16,-4 2 1-16,0 0-1 15,0 2 0-15,3 1 0 16,-2 3-1-16,1 0 0 16,0 0 0-16,-2 0-1 15,2 7-5-15,-1 3 6 16,0 5-1-16,3 0 1 0,-1 4 1 15,1 4 12-15,2 2 14 16,2 4 22-16,0 0-1 16,5 0-18-16,0 0 7 15,3-3-11-15,0-4-6 16,0-2 3-16,6-3 4 16,4-3-7-16,3-4 3 15,2-2 3-15,4-2 6 16,3-3 12-16,5-3 16 15,1 0-3-15,4 0-10 16,0-5-12-16,0-6-2 16,-4-2 4-16,-3 0 2 15,-5-4-1-15,-2-4-15 0,-5-1-7 16,-3-3 4-16,-2-6 2 16,-3 1-9-16,-4 0-3 15,-1 0-8-15,0 0 8 16,0 3-3-16,-1 3 1 15,-7 0-1-15,-2 3 0 16,-1 3-4-16,-1 0-1 16,-4 2 8-16,-1 4-8 15,-5 1-1-15,-5 5 0 16,-4 3-19-16,-24 3-54 16,6 8-104-16,4 4-362 0</inkml:trace>
  <inkml:trace contextRef="#ctx0" brushRef="#br0" timeOffset="64766.4172">21920 1707 778 0,'0'0'386'0,"0"0"-285"15,146 0-15-15,-31-5 44 16,16 0-6-16,2 4-18 15,-11 0-14-15,-14 1-30 16,-7 0-10-16,-19 0-18 0,-16 0-19 16,-20 0-6-16,-10-2-9 15,0 1 0-15,-1-1-22 16,-3 0-78-16,-22-1-78 16,-10 0-100-16,-6 0-413 0</inkml:trace>
  <inkml:trace contextRef="#ctx0" brushRef="#br0" timeOffset="65022.5918">22130 1789 814 0,'0'0'353'16,"0"0"-256"-16,0 0 21 0,129 13 59 15,-37-7-16-15,30-1-7 16,15 0-49-16,-2-2-26 16,-4 2-29-16,-22-3-5 15,-20 1-23-15,-21 1-8 16,-22-1-14-16,-10 3 0 16,2 2-92-16,-6 0-207 15,-11-4-430-15</inkml:trace>
  <inkml:trace contextRef="#ctx0" brushRef="#br0" timeOffset="77697.9727">1910 7779 902 0,'0'0'259'0,"0"0"-7"16,0 0 8-16,0 0 3 15,0 0-45-15,0 0-32 16,-46-76-25-16,42 75-36 16,1 1-53-16,-2 0-41 15,1 13-31-15,-8 16-15 16,3 15 15-16,3 9 0 16,-2 6 11-16,5-1-10 15,3-1-1-15,0-4 0 16,0-6 0-16,0-9-19 15,0-12-51-15,0-11-50 16,2-13 16-16,1-2 66 0,1-26 38 16,1-26 2-16,1-27-1 15,0-25 11-15,4 5 13 16,-2 21 18-16,-1 26-8 16,2 23 27-16,3-2-10 15,4 3-15-15,4 2-26 16,5 7-10-16,5 8-1 15,4 5-2-15,4 6-10 16,0 0 12-16,-2 0-1 16,-6 9-8-16,-5 5-3 15,-8 3 0-15,-8 2 11 16,-9 1 1-16,0-1-1 16,-9 4 1-16,-21-4 0 15,-6 3-1-15,-6-5-6 0,-2-3-8 16,8-5-24-16,6-6-72 15,18-3-48-15,6 0-216 16,6-4-622-16</inkml:trace>
  <inkml:trace contextRef="#ctx0" brushRef="#br0" timeOffset="78296.2071">1871 7678 947 0,'0'0'272'0,"0"0"-29"15,0 0 18-15,0 0 55 16,14-79-42-16,-14 73-51 15,0 5-60-15,0 1-64 16,-3 4-51-16,-16 32-17 0,-14 31-15 16,0 3 20-16,5 1 8 15,1 6-7-15,15-2-23 16,1 18-14-16,1 1 1 16,10-21-1-16,0-22-27 15,12-21-101-15,46-8-102 16,-4-9-252-16,9-13-418 0</inkml:trace>
  <inkml:trace contextRef="#ctx0" brushRef="#br0" timeOffset="78658.1375">2392 7786 1724 0,'0'0'381'15,"0"0"-182"-15,0 0-71 16,0 0-59-16,0 0 7 0,-106 103 21 15,72-52-19-15,9 4-26 16,5 1-21-16,10-3-20 16,10-4-4-16,0-9-7 15,13-12 0-15,7-13 0 16,2-11 0-16,6-4-6 16,2-21 6-16,0-16 0 15,1-10-1-15,-7-10-12 16,-5-3 1-16,-8 2 10 15,-8 9 1-15,-3 13 0 16,0 11-12-16,-6 18 2 0,-9 7-38 16,-3 6-33-1,3 17 23-15,6 10-13 0,9 7-82 16,8 1-75 0,28-1-41-16,28-9 32 0,37-20-70 15,-13-8 40-15,-9-3-233 0</inkml:trace>
  <inkml:trace contextRef="#ctx0" brushRef="#br0" timeOffset="79020.2594">2892 7925 730 0,'0'0'382'0,"0"0"-53"16,0 0-3-16,-18-92-70 15,-3 80-56-15,-4 8-86 16,-5 4-59-16,3 3-30 16,2 13-19-16,4 5-6 15,6 4-10-15,9 1-2 16,6 2 2-16,0-3-10 0,16-5-5 15,5-7-9-15,3-9 12 16,3-4 8-16,-5-6 14 16,-2-11 19-16,-7-1-5 15,-4 1 24-15,-1 5 45 16,-7 4 26-16,-1 7-19 16,0 1-72-16,0 16-18 15,2 14-37-15,5 27 37 16,2 25 31-16,0 22 2 15,-3-4 0-15,-6-18 9 16,0-23 8-16,0-21-12 16,-17 3-17-16,-8 3-14 15,-14 2 8-15,-25-5 0 16,-24-10-6-16,-24-14-9 0,2-17-67 16,32-12-196-16,32-23-918 15</inkml:trace>
  <inkml:trace contextRef="#ctx0" brushRef="#br0" timeOffset="80098.6213">4382 7631 819 0,'0'0'299'0,"0"0"-93"16,0 0-36-16,0 0 34 0,-33-78 32 16,12 67-27-16,-9 8-35 15,-14 3-67-15,-25 14-21 16,2 18-22-16,-11 11 4 16,-8 24 4-16,28-10-12 15,1 11-16-15,20 1-20 16,25-11-16-16,10 7-8 15,7-3-1-15,29-3-6 16,27 2-1-16,26-6-20 16,14-13-65-16,-11-13-137 15,-26-20-394-15</inkml:trace>
  <inkml:trace contextRef="#ctx0" brushRef="#br0" timeOffset="80782.0258">3518 7777 1257 0,'0'0'305'0,"0"0"13"16,0 0 12-16,0 0-74 15,0 0-91-15,0 0-80 16,0 0-49-16,-31 13-28 16,22 26-8-16,-3 11 40 15,3 7-15-15,0 2-19 0,5-1-5 16,2-4-1-16,2-1-1 16,0-6-90-16,6-11-171 15,3-16-359-15,2-14-486 0</inkml:trace>
  <inkml:trace contextRef="#ctx0" brushRef="#br0" timeOffset="81037.8217">3590 7542 1532 0,'0'0'256'0,"0"0"10"15,0 0-47-15,0 0-131 16,0 0-34-16,0 0-14 0,0 0-21 15,88-58-4-15,-64 58-13 16,-5 13-1-16,-4 4 0 16,-6 5-1-16,-9 1 0 15,0 7 2-15,-18-1 20 16,-13 2-4-16,-11-1-2 16,-1-2-6-16,-3-6-10 15,7-7-124-15,9-7-391 16,21-8-817-16</inkml:trace>
  <inkml:trace contextRef="#ctx0" brushRef="#br0" timeOffset="82882.9523">4440 7782 704 0,'0'0'300'16,"0"0"10"-16,0 0-33 16,0 0 20-16,0 0-13 15,0 0-81-15,0 0-40 16,-27-40-59-16,27 40-57 16,0 0-47-16,0 10-8 0,6 7-19 15,11 7 27 1,8 7 1-16,6-2 8 0,2-3-2 15,0-5-1-15,-3-6-5 16,-5-8-1-16,0-7-17 16,-5 0-16-16,2-17 32 15,-4-7 1-15,-4-8 7 16,-4-4 1-16,-3 1-7 16,-4 3 13-16,-1 8 29 15,-2 9 9-15,0 8 9 16,0 7-17-16,0 0-44 15,0 20-12-15,0 12 6 16,-2 9 6-16,-1 9 0 16,2 1 9-16,-2 0-9 15,1 0-1-15,1-2 0 0,-2-4-65 16,3 5-123-16,0-14-152 16,-1-13-731-16</inkml:trace>
  <inkml:trace contextRef="#ctx0" brushRef="#br0" timeOffset="83142.0455">4977 7550 2119 0,'0'0'343'15,"0"0"-194"-15,0 0-82 0,0 0 39 16,-12 146 16-1,-4-42-12-15,-5 16-31 0,1 2 0 16,-2-8-32-16,1-10-28 16,0-9-10-16,5-19-3 15,2-18-6-15,4-19-20 16,4-7-84-16,6 2-84 16,0-4-132-16,0-11-551 0</inkml:trace>
  <inkml:trace contextRef="#ctx0" brushRef="#br0" timeOffset="83395.6536">5374 8063 1446 0,'0'0'851'0,"0"0"-641"16,0 0-9-16,0 0-63 15,0 0-50-15,0 0-48 16,0 0-23-16,-58 76 1 16,37-30-8-16,4 2-9 15,-2 4 1-15,2-4-2 16,1 0-42-16,1-7-81 16,-4-7-130-16,5-13-314 15,1-15-732-15</inkml:trace>
  <inkml:trace contextRef="#ctx0" brushRef="#br0" timeOffset="83577.4733">5150 8039 1868 0,'0'0'315'16,"0"0"-172"-16,0 0-80 16,0 0 18-16,0 0 69 15,95 101-36-15,-48-59-52 16,0 4-29-16,-3-2-22 15,-1-1-11-15,5 7-11 16,-8-12-147-16,-10-13-469 0</inkml:trace>
  <inkml:trace contextRef="#ctx0" brushRef="#br0" timeOffset="83816.3453">5650 7648 2002 0,'0'0'265'0,"0"0"-197"16,0 0-26-16,155 84 42 15,-51 3 29-15,2 22-25 16,-19 8-31-16,-32-4-36 16,-37-9-6-16,-18-8 0 15,-17-22-2-15,-19-17-7 16,-32-6-5-16,-29-5-1 0,-24-6-41 15,14-7-111-15,20-23-382 16</inkml:trace>
  <inkml:trace contextRef="#ctx0" brushRef="#br0" timeOffset="88552.2008">7419 8458 1748 0,'0'0'280'0,"0"0"-149"0,0 0-52 16,0 0-54-16,0 0-19 16,0 0-5-16,106-14 3 15,-53 9-4-15,8-3-93 16,35-16-145-16,-17 3-104 15,-9-4-402-15</inkml:trace>
  <inkml:trace contextRef="#ctx0" brushRef="#br0" timeOffset="88748.7092">7623 8596 1348 0,'0'0'509'0,"0"0"-443"0,0 0-42 16,0 0-7-16,0 0 17 15,0 0 23-15,137-14-57 16,-64 3-95-16,-2 0-295 0</inkml:trace>
  <inkml:trace contextRef="#ctx0" brushRef="#br0" timeOffset="93556.4081">3502 8475 329 0,'0'0'89'0,"0"0"-53"16,0 0 25-16,0 0 60 16,0 0 23-16,0 0-69 15,0 0-20-15,-24-27 19 0,20 21 10 16,2 3 50-1,2-3-32-15,-1 3 4 0,1 0 24 16,0 1-9-16,0 1 5 16,-2 1-20-16,2 0-37 15,0 0-38-15,0 0-31 16,0 3-20-16,0 12 2 16,3 10 16-16,7 8 2 15,1 7 2-15,-2 5 4 16,3 0 0-16,-5-2-5 15,-1-4 7-15,-1-3 0 16,-2-7-2-16,1-7-5 0,-4-5-1 16,0-5 6-16,0-5-5 15,3-6 6-15,-3 1-5 16,0-2 5-16,3 0 7 16,6 0 0-16,7 0 9 15,7 0 15-15,17 1-2 16,8-1-2-16,15 1-9 15,6 1 6-15,3-2-16 16,3 1 4-16,1 2-3 16,-3-2-3-16,0 2-2 15,-3 0-5-15,2 1 0 16,-1-1 4-16,-2 0-10 16,1 0 2-16,-3 0-1 15,0-3 0-15,-4 5 11 16,-2-5-6-16,-1 3-5 0,-2 0 1 15,-2-2 4-15,-3 2-5 16,2-1 9-16,0-2-8 16,-1 0 5-16,-2 3-6 15,0-3 5-15,0 0 2 16,-1 0-2-16,3 0 1 16,0 0-6-16,1 0 5 15,-2 0 0-15,-2 1-4 16,-2 2 5-16,-5-1-7 15,-4 1 1-15,-7 0-1 16,-5-1 1-16,0 1 0 16,-5-1 0-16,-2 0 0 15,-2 1-1-15,1-2 1 16,-1 2-1-16,-3-2 0 16,1 1-5-16,0 1 5 0,0-1 2 15,1 1-1-15,0-1-1 16,0-1 0-16,-1 0 0 15,-3-1 0-15,1 1 0 16,-5-1-1-16,-1 0 1 16,-4 0 0-16,2 0 5 15,-1 0-5-15,-1 0 0 16,-1 0 0-16,2 0 0 16,0 0 11-16,1-3-10 15,1-8 12-15,3-2-12 16,0-4 11-16,-2-8 0 0,2-6-2 15,-4-5 2-15,2-8-6 16,-1-4-5-16,-2-5 5 16,-2 0-5-16,3-1-1 15,-1-2 1-15,-1 0 0 16,-2 4-1-16,3 3 0 16,-3 2 8-16,3 2-8 15,-3 4-1-15,0 3 1 16,0 3 9-16,1-1-8 15,-1 3 0-15,2 1 0 16,-2-2 1-16,1-1 5 16,2 1-6-16,-3-1 0 15,0 6-1-15,-3 4 1 16,2 2-1-16,-2 3 2 0,0 5-2 16,0 1 1-16,0 5-1 15,0 2 1-15,0 0 5 16,0 1 1-16,-3-2 4 15,-2-1-5-15,-5-2-5 16,4-2 5-16,-5 1-4 16,-3-2-1-16,0 0-1 15,-4 1 6-15,0 0-6 16,-4-1 0-16,-5 2 0 16,-1-2 2-16,-7-1-2 15,-4 1 0-15,-5 1 0 16,-1 1 0-16,-4 0 8 15,2 0-8-15,-5 2 0 0,-1 0-6 16,2 4 5-16,2-2 1 16,3 2 0-16,5 0 0 15,4-1 0-15,4 2-1 16,-1-2 1-16,1 0 0 16,-3-1 0-16,-4-2-1 15,1-4 1-15,-10 1 0 16,-3-3 0-16,-4-1 0 15,-6-1-1-15,-5-2-13 16,1 0 9-16,2-1 5 16,4 1 0-16,2 0 1 15,2 3-1-15,3 0 0 16,4 3 0-16,3-1 0 16,4 1 0-16,2-1 0 15,0 1-1-15,2 2 0 0,1 1 1 16,4 0-1-16,0 1 1 15,2 0 0-15,1 2-1 16,0-1 1-16,-3 2-1 16,-1 1 0-16,-3 3 0 15,-5 0-8-15,-4 1 7 16,-3 2-5-16,-8 0-5 16,3 0 12-16,2 0-7 15,4 0-1-15,5 0 7 16,6 5 0-16,7 0-1 0,3-1-8 15,3 3 9-15,5-1-6 16,0 1-8-16,2 1-6 16,1 0-16-16,1 1-6 15,-3-1 16-15,3 2 10 16,-1 0 0-16,-1 0 16 16,1-1-1-16,-2 1 1 15,3-1-7-15,-1 0 8 16,-1-2-2-16,-1 2 1 15,3-1 0-15,-4-2 0 16,4 5 0-16,-1-2 0 16,-1 2 0-16,2 0 1 15,2 1-1-15,1 2-5 0,3 2 6 16,1 1-12-16,1 3-1 16,4 7 5-16,0 4 8 15,3 6-1-15,0 7 1 16,0 4 14-16,0 2-5 15,0 3-3-15,0 3 8 16,0 1 2-16,0 5 18 16,-1 4-6-16,-1-2 3 15,2 5 2-15,0 7-15 16,0 15-2-16,0 13 0 16,0-12-7-16,0-22 2 15,0-20 13-15,0-18-2 16,0 4 5-16,0 3-12 15,0 2-1-15,0-4-2 16,0-6 5-16,0-3-2 0,-4-4 1 16,-4-4 3-16,5-6-8 15,0-3-4-15,-1-4-5 16,4-5 8-16,0 1-1 16,0-3-1-16,0 0 2 15,0 0-10-15,0 0-55 16,0 0-143-16,0-3-275 15,0-3-947-15</inkml:trace>
  <inkml:trace contextRef="#ctx0" brushRef="#br0" timeOffset="95359.7067">9231 8165 205 0,'0'0'974'16,"0"0"-749"-16,0 0-52 15,0 0 25-15,0 0 7 16,0 0-47-16,25-21-28 0,-4-3-62 15,5-14-28 1,4-8-22-16,1-8-6 0,-1-17-2 16,-3-20-1-16,-10-14-7 15,-11-3-1-15,-6 22 14 16,-3 26 13-16,-6 28 12 16,-1 13 4-16,1 4-21 15,-2 6 24-15,-2 9-5 16,-2 3-33-16,-10 36-9 15,-5 32-1-15,6 29 0 16,14 16 0-16,10-10 1 16,23-24 0-16,10-28 2 15,5-17-2-15,17-3-51 16,30-8-75-16,21-17 30 16,-1-9-33-16,-24-16-98 0,-27-16-51 15,-23-5 132-15,-2-10 54 16,-4-10 67-16,-4-4 25 15,-9 5 144-15,-8 10 36 16,-4 14 22-16,0 13-12 16,0 11-39-16,0 8-56 15,-7 2-65-15,-8 22-30 16,1 9 0-16,-3 11 30 16,0 5-9-16,10 4-10 15,5-2-9-15,2-2-2 16,12-7-9-16,9-9 9 15,6-12-1-15,6-11 0 0,-2-10-6 16,2-9 1-16,-9-17 6 16,-3-11 0-16,-9-9 1 15,-7-4 6-15,-5-1-7 16,0 4-1-16,-14 10 1 16,-5 9-1-16,-3 14 1 15,-3 14 0-15,-2 0-20 16,0 22-14-16,5 9 9 15,11 5-15-15,11 3-68 16,11-3-59-16,26-4-68 16,11-10 1-16,37-19-3 15,-13-3-72-15,-6-4-346 0</inkml:trace>
  <inkml:trace contextRef="#ctx0" brushRef="#br0" timeOffset="95738.6676">10421 7742 983 0,'0'0'253'0,"0"0"-24"15,0 0-67-15,0 0-76 16,0 0-57-16,0 0-28 16,0 0 0-16,-62 57 0 15,62-29-1-15,16-2 0 16,5-4-22-16,3-8-37 16,1-8 2-16,-1-6 25 15,-6-8 32-15,-5-11 3 16,-5-6 55-16,-5 1 44 15,-3 1 90-15,0 8 25 0,0 6-13 16,0 9-86 0,-2 6-80-16,-1 30-37 0,2 29 10 15,1 28 15-15,0 13 0 16,0 1-8-16,0-9 3 16,0-23-8-16,-8-19 4 15,-5-12-4-15,-2-12 5 16,-10 4-3-16,-10 0-3 15,-12 1 6-15,-19-9 7 16,-23-13-5-16,2-14 2 16,12-1-22-16,14-28-19 15,34-42-90-15,8 7-132 16,19-9-583-16</inkml:trace>
  <inkml:trace contextRef="#ctx0" brushRef="#br0" timeOffset="98173.328">11598 7550 1147 0,'0'0'255'16,"0"0"-92"-16,0 0 9 15,0 0-35-15,-103-35-41 16,65 32 0-16,-1 3-25 0,1 0-8 16,5 0-1-16,7 0-17 15,5 7-16-15,6 1-11 16,2 4-6-16,5 5-11 15,2 3 8-15,1 8 19 16,4 4-3-16,1 6 11 16,0 3-2-16,0 4 0 15,0 5 6-15,0 3 1 16,-6 3 12-16,0 6-5 16,-4 15-9-16,-8 23 4 15,0 22-9-15,-9 3-2 16,0-7 9-16,2-18-9 15,4-18-1-15,6-15 10 0,4-13-8 16,3-14-8-16,5-5-10 16,1 3 0-16,1 4-6 15,1-1-8-15,0-1-1 16,9-6 1-16,18-6 0 16,31-4-1-16,69-17-26 15,90-13-51-15,52-33-80 16,-35-3-305-16,-43-4-1257 0</inkml:trace>
  <inkml:trace contextRef="#ctx0" brushRef="#br0" timeOffset="103564.1741">12110 7965 1129 0,'0'0'287'0,"0"0"-100"16,0 0 50-16,0 0-50 15,0 0-108-15,0 0-60 0,0 0-18 16,16 26 28-1,2 5 44-15,6 5-24 0,6 4-27 16,6-3-16-16,2-4 3 16,4-5-8-16,-2-10 12 15,-2-13-13-15,-4-5-1 16,-1-11-21-16,-6-19 14 16,-3-8 8-16,-7-5 0 15,-6-1 8-15,-5 4 9 16,-5 10 19-16,-1 12 32 15,0 10 23-15,0 8-38 16,-4 10-38-16,-13 41-7 16,-10 38-5-16,-5 42 52 15,-4 13-2-15,10-8-2 16,7-22-11-16,9-33-16 0,1-19-12 16,7-19 3-16,2-13-7 15,0-1-8-15,0-8 0 16,0-8-68-16,0-30-79 15,5-17-146-15,2-15-898 0</inkml:trace>
  <inkml:trace contextRef="#ctx0" brushRef="#br0" timeOffset="103945.0439">12183 7549 1250 0,'0'0'244'16,"0"0"-43"-16,0 0 19 16,0 0-23-16,0 0-51 15,0 0-56-15,0 0-28 16,7 0 22-16,20 4 27 0,24-4-19 16,4 0-24-1,12 0-30-15,2 0-21 0,-12 0-16 16,-1 3-1-16,-10 3-33 15,-4 7-114-15,-14-2-348 16,-8-5-689-16</inkml:trace>
  <inkml:trace contextRef="#ctx0" brushRef="#br0" timeOffset="105355.4496">12974 7017 1039 0,'0'0'297'15,"0"0"-57"-15,0 0 22 0,0 0-44 16,0 0-112-16,0 0-70 15,0 0-13-15,-14 36 31 16,15-5 2-16,10 5-18 16,4-2-15-16,3 0-9 15,3-4-2-15,-1-7-10 16,0-7-2-16,-1-8 0 16,0-8 0-16,-2 0 6 15,1-15 19-15,-1-11-7 16,0-8-16-16,-3 0 17 15,-4 2-4-15,1 7 1 16,-8 11 26-16,0 8 3 16,-3 6-38-16,0 19-7 0,1 29-7 15,-1 6 7 1,2 11 22-16,-1 5-4 0,-1-12-2 16,3 6 2-16,-2-4-3 15,1-5 1-15,-1-9 10 16,-1-7-13-16,0-11-2 15,0-10-10-15,-3-6 10 16,-11-6 0-16,-7-3-2 16,-9-3-9-16,-15-6-22 15,6-8-167-15,12-5-665 0</inkml:trace>
  <inkml:trace contextRef="#ctx0" brushRef="#br0" timeOffset="105883.9757">14102 7986 1450 0,'0'0'368'0,"0"0"-88"16,0 0 5-16,0 0-93 16,0 0-73-16,0 0-56 15,-125 25-16-15,61 52 24 16,-3 29-3-16,10 8-14 15,23-5-18-15,23-12-17 16,11-18-4-16,13-12-9 0,9-15-4 16,3-14-2-16,8-10 0 15,9-2-14-15,24-11-74 16,33-19-57-16,-15-22-190 16,-10-13-471-16</inkml:trace>
  <inkml:trace contextRef="#ctx0" brushRef="#br0" timeOffset="106843.6788">14671 8065 829 0,'0'0'705'15,"0"0"-418"-15,0 0 47 16,0 0-68-16,0 0-111 16,0 0-60-16,0 0-41 15,-21 16-30-15,8 24 38 16,0 13-3-16,-1 8-4 16,3 1-21-16,1-4-10 0,1-5-9 15,1-8-1-15,2-6-8 16,0-7-5-16,1-5-1 15,3-7-11-15,1-6-56 16,1-7-53-16,0-7-80 16,10-10-68-16,2-8-478 0</inkml:trace>
  <inkml:trace contextRef="#ctx0" brushRef="#br0" timeOffset="107019.1412">14822 8352 1538 0,'0'0'339'0,"0"0"-169"0,0 0-32 16,0 0-6-16,0 0-33 15,0 0-32-15,102 9-32 16,-51-4-35-16,31 5-61 16,-13-1-202-16,-8-4-418 0</inkml:trace>
  <inkml:trace contextRef="#ctx0" brushRef="#br0" timeOffset="107413.2933">15370 8190 1815 0,'0'0'221'0,"0"0"-165"15,0 0-56 1,0 0 7-16,0 0 52 0,0 0-1 15,75 75-23-15,-44-55-19 16,-3-5-2-16,-2-7-6 16,-7-8-8-16,-2 0 0 15,-4-15 5-15,-1-9 1 16,-3-7-5-16,-3-1 25 16,-3 2 28-16,0 7 45 15,-3 8 41-15,0 9-15 16,0 6-55-16,0 8-61 15,0 34 2-15,0 30-11 0,-1 3 31 16,1 1 0 0,0-11-5-16,0-15-8 0,0 2-12 15,0 5 0-15,0-10-6 16,0-11 0-16,0-10-8 16,0-13-54-16,-2-11-80 15,-6-22-53-15,1-11-284 16,-5-10-887-16</inkml:trace>
  <inkml:trace contextRef="#ctx0" brushRef="#br0" timeOffset="107588.6102">15363 8009 1551 0,'0'0'219'0,"0"0"-102"16,0 0-42-1,0 0-37-15,83 0 19 0,1 11-19 16,23 1-38-16,-13 1-143 16,-18-8-579-16</inkml:trace>
  <inkml:trace contextRef="#ctx0" brushRef="#br0" timeOffset="107941.2076">16107 7939 1756 0,'0'0'256'16,"0"0"-71"-16,0 0-102 15,0 0-36-15,70 73 42 16,-18 25 8-16,9 35-20 16,-6 14-14-16,-17-6-10 15,-24-23-8-15,-14-34-11 16,-6-20-14-16,-17-21-10 16,-11-9-8-16,-27-2 11 15,-36-3-1-15,-37-12-3 16,-7-17-9-16,26-13-24 15,45-33-57-15,45 6-133 0,25-2-285 0</inkml:trace>
  <inkml:trace contextRef="#ctx0" brushRef="#br0" timeOffset="108671.3683">16683 7698 1335 0,'0'0'365'0,"0"0"-10"0,0 0-73 16,0 0-107-16,0 0-87 15,0 0-54-15,0 0-25 16,-9 56 33-16,2-14 30 16,0 3-19-16,0 0-18 15,0 0-10-15,-1-7-14 16,2-4-10-16,0-5 1 16,-1-3-2-16,4-3-27 15,0-9-91-15,3-11-88 16,0-3-351-16,1 0-361 0</inkml:trace>
  <inkml:trace contextRef="#ctx0" brushRef="#br0" timeOffset="108858.4248">16750 7902 743 0,'0'0'942'16,"0"0"-670"-16,0 0-94 15,0 0-19-15,0 0-31 16,0 0-81-16,0 0-33 16,102 4-14-16,-43 1-26 15,-7-2-180-15,-10-3-433 0</inkml:trace>
  <inkml:trace contextRef="#ctx0" brushRef="#br0" timeOffset="109277.6905">17174 7742 1497 0,'0'0'205'0,"0"0"-113"16,0 0-39-16,0 0 42 16,0 0 13-16,0 0-14 15,0 0-47-15,100 85-17 16,-66-66-17-16,-1-4-1 15,0-6 0-15,-5-4-12 0,-1-5-35 16,-5 0 8 0,-4-7 8-16,-2-8 13 0,-5-5 6 15,-1-2 2-15,-5 1 23 16,-2 3 31-16,-2 6 24 16,-1 4 49-16,0 2 3 15,0 6-41-15,0 0-43 16,0 12-41-16,-6 16 2 15,-4 13 6-15,1 13 31 16,0 7 2-16,1 0-11 16,3 0-4-16,-1-3-6 15,1-6-13-15,1-7-13 16,1-10 5-16,1-7-6 16,2-11-48-16,0-17-98 15,11 0-239-15,3-14-845 0</inkml:trace>
  <inkml:trace contextRef="#ctx0" brushRef="#br0" timeOffset="110243.5816">18021 7624 1058 0,'0'0'230'0,"0"0"-71"16,0 0-31-16,0 0 27 0,122-14-12 15,-65 14-20 1,5 0-16-16,4 1-33 0,-5 9 5 15,-6 3-19-15,-11 2-9 16,-13 10-8-16,-7 5 24 16,-14 12-3-16,-10 22 19 15,0 18 17-15,-26 25-6 16,-9 12-18-16,-4 3-14 16,0-6 2-16,3-10-7 15,1-1-17-15,1-3-10 0,2 0 9 16,4-1-22-16,1-4 1 15,5-6-11-15,1-6 10 16,6-15-17 0,3-16 0-16,3-13-6 0,-3-4 6 15,-1 2 2-15,-2 3-1 16,0-3 0-16,0-10 0 16,3-7 0-16,0-7 0 15,-3-4 0-15,-4-2 0 16,-8 2 0-16,-24-1 8 15,-37 0-8-15,-52-4 1 16,-36-3-1-16,-31-3 0 16,-24-12-1-16,-8-16-13 0,-21-3-39 15,-2-7-92-15,65 10-152 16,41 0-579-16</inkml:trace>
  <inkml:trace contextRef="#ctx0" brushRef="#br0" timeOffset="113311.055">8351 9624 1476 0,'0'0'162'16,"0"0"-78"-16,0 0 60 16,0 0 22-16,0 0-89 15,0 0-46-15,51-31-24 16,-11 28-7-16,36 1-56 15,-15 2-218-15,-5 0-256 0</inkml:trace>
  <inkml:trace contextRef="#ctx0" brushRef="#br0" timeOffset="113479.4489">8397 9753 1295 0,'0'0'347'0,"0"0"-287"15,0 0-60-15,0 0 0 16,91 4 15-16,3-4-8 16,34 0-7-16,-13-8-281 15,-18-1-988-15</inkml:trace>
  <inkml:trace contextRef="#ctx0" brushRef="#br0" timeOffset="118843.5498">13487 8341 201 0,'0'0'108'0,"0"0"-52"15,0 0 19-15,0 0-4 16,0 0-34-16,0 0 17 16,0 0 12-16,-26-55 22 15,25 51-37-15,-1-1 4 16,1 2 4-16,1 3-6 15,0-2 12-15,0 0 8 16,-2 2 15-16,2 0 5 16,-1 0 2-16,-2 0-15 0,-2 0-32 15,-5 2-23 1,-7 11 1-16,-5 5 31 0,-5 7 1 16,-1 3 0-16,-2 2-15 15,0-2-17-15,3-3 2 16,3-2-9-16,2-2-13 15,5-4-5-15,3-1-1 16,5-4-17-16,1-2-124 16,3-3-102-16,3-4-272 0</inkml:trace>
  <inkml:trace contextRef="#ctx0" brushRef="#br0" timeOffset="119459.6465">13279 8299 153 0,'0'0'136'15,"0"0"-15"-15,0 0 20 16,0 0-8-16,0 0-36 16,0 0-19-16,0 0-5 15,9-2-21-15,-9 2-11 16,0 0-11-16,0 0-5 16,0 0-8-16,3 0-5 15,0 0 1-15,0 0 13 16,3 0 3-16,0 3-6 0,3 5 19 15,-2 6 0-15,2 5 19 16,2 4 20-16,-1 2-29 16,2 0 6-1,0 0-10-15,2 0 5 0,-1-3-14 16,0-1 9-16,4 0-16 16,-4-1-17-16,2-1-3 15,-5-2-6-15,1-3-5 16,-2-3 8-16,-5-2-9 15,-1-4 0-15,-1-1-49 16,-2-1-68-16,0-1-174 16,-6-2-523-16</inkml:trace>
  <inkml:trace contextRef="#ctx0" brushRef="#br0" timeOffset="126252.6987">12304 7524 563 0,'0'0'220'0,"0"0"-98"15,0 0 10-15,0 0-32 16,0 0-45-16,0 0-25 16,25 0-20-16,-1 5 3 15,6 2 45-15,6 2-1 16,2-1-12-16,5-1-19 15,-2 0-9-15,-2 1-7 16,-5-4-8-16,-9 2-1 16,-5-4 0-16,-11 1-1 15,-5-1 0-15,-4 1-45 16,-3-2-81-16,-10 2-96 16,-5 0-383-16</inkml:trace>
  <inkml:trace contextRef="#ctx0" brushRef="#br0" timeOffset="127094.0565">13434 6782 608 0,'0'0'130'16,"0"0"58"-16,0 0-9 15,0 0-21-15,-83-58-84 0,51 47-21 16,-5 0 17-16,-5 0 8 16,-3 6 2-16,-4 1-14 15,0 4-15-15,1 0 18 16,1 4 7-16,3 15-29 16,5 8 5-16,3 10-10 15,4 9-5-15,4 17-7 16,7 26 7-16,3 22 1 15,10 6-6-15,5-18-7 16,3-24-10-16,0-30-7 16,0-5-1-16,8 7 2 0,10 5 0 15,4 3 16-15,10-6 28 16,6-4-5-16,9-10-13 16,5-7 11-16,7-10-10 15,7-9-2-15,3-9 6 16,2 0-4-16,-1-17-9 15,-4-9-14-15,-3-5-4 16,-7-6 0-16,-4-8 3 16,-5-4 1-16,-7-6-7 15,-7-7 3-15,-5-14-1 16,-7-22-2-16,-9-13-5 16,-9 10 11-16,-3 19-4 0,-12 27-8 15,-12 14 0-15,-16-6 0 16,-24-9 6-16,-36-7 1 15,-32 14-7-15,-12 16 0 16,4 32-30-16,19 14-82 16,49 16-127-16,17 1-342 0</inkml:trace>
  <inkml:trace contextRef="#ctx0" brushRef="#br0" timeOffset="128055.6176">10257 9211 1600 0,'0'0'247'15,"0"0"-41"-15,0 0-32 16,0 0-106-16,0 0-47 16,0 0-4-16,27 99 60 15,4-29-8-15,5-2-16 16,5-7-23-16,2-16-15 16,3 1-8-16,6-5 1 15,-7-11-8-15,-5-14 1 0,-10-13 1 16,-5-3 17-16,-5-25 8 15,-4-9-26-15,-5-10 7 16,-7-1-2-16,-2 2 1 16,-2 8 11-16,0 15 31 15,0 18 6-15,-11 12-46 16,-3 46-9-16,0 34 0 16,0 23 7-16,6 11 2 15,8-8-3-15,0-14 0 16,0-20 3-16,1-22 0 15,1-19-9-15,-2-9-1 16,0-1-5-16,0-4 5 16,-8-5 1-16,-4-13 2 0,-13-9 13 15,-23-5-2 1,-24-26-7-16,-5-5-4 0,10 2-2 16,9 1-23-16,22 8-20 15,9 5-21-15,10-2-42 16,40 0-95-16,20 6-360 15,15 1-217-15</inkml:trace>
  <inkml:trace contextRef="#ctx0" brushRef="#br0" timeOffset="128284.9543">11246 9550 1898 0,'0'0'261'0,"0"0"-82"16,0 0-81-16,0 0-54 16,0 0 10-16,15 106 26 15,-7-29-26-15,-2 22-28 16,-1 1-14-16,-3-18-11 16,-2-20-1-16,0-8-101 15,0-19-190-15,0-10-572 0</inkml:trace>
  <inkml:trace contextRef="#ctx0" brushRef="#br0" timeOffset="128610.7133">11552 9743 1603 0,'0'0'307'0,"0"0"-212"15,0 0 37-15,-30 81-11 16,17-36-41-16,5 5 5 15,7-2-39-15,1-4-18 16,3-8-16-16,13-11-5 16,5-11 1-16,3-14-1 15,1-5 2-15,0-20-3 16,0-14-5-16,-3-9-1 16,-6-7-1-16,-2-3 0 15,-7 6-7-15,-1 8 7 16,-6 15-8-16,0 13 8 15,0 16-14-15,-7 4-7 16,-2 23-2-16,3 10-13 0,6 5-61 16,7 4-57-16,50 2-129 15,-2-14-45-15,3-12-594 0</inkml:trace>
  <inkml:trace contextRef="#ctx0" brushRef="#br0" timeOffset="129029.9944">12138 9706 1397 0,'0'0'334'16,"0"0"-70"-16,0 0-134 16,0 0-59-16,0 0-19 15,-89 59 10-15,72-25-31 0,10 2-15 16,5-3-1 0,2-7-8-16,11-6-6 0,11-12 13 15,6-8 18-15,1-8-15 16,2-16-1-16,-4-10-15 15,-3-3 6-15,-8 1 16 16,-4 5 29-16,-8 8 29 16,-4 10 3-16,0 12-11 15,0 1-48-15,-6 25-19 16,-5 14-4-16,-1 24 8 16,3 23-2-16,0 22 8 15,7 2 1-15,2-20-2 16,-1-24-14-16,-2-25 6 15,0-7-6-15,-5 2 1 16,-3-2-1-16,-9-3 0 0,-10-7 10 16,-13-14 29-1,-21-10-8-15,-2 0-5 0,-1-12-21 16,6-12-6-16,25-3-2 16,18-5-55-16,44-24-106 15,22 9-298-15,17 1-897 0</inkml:trace>
  <inkml:trace contextRef="#ctx0" brushRef="#br0" timeOffset="130330.7824">12685 9753 1407 0,'0'0'312'16,"0"0"-66"-16,0 0-45 15,0 0-100-15,0 0-73 16,0 0-21-16,0 0 14 15,20 47 15-15,1-25-4 16,6 0-17-16,1-2-5 16,5-6 5-16,0-6 3 15,-2-5-11-15,-1-3-1 0,-3-3 6 16,-5-12-11-16,-4-2 13 16,-5-2-14-16,-5 2 29 15,-5 5 55-15,-3 7 1 16,0 5-29-16,0 7-42 15,-15 32-14-15,-9 33 12 16,-1 28 19-16,2 16 13 16,10 0-7-16,5-12-13 15,1-10-2-15,1-18-8 16,-2-19-7-16,1-15-1 0,-2-14-6 16,-3 2 1-1,-7-1-2-15,-5 1 1 16,-9-9 0-16,-6-8-14 0,-3-10-8 15,-4-3-33 1,-13-38-54-16,12-6-186 0,8-13-594 0</inkml:trace>
  <inkml:trace contextRef="#ctx0" brushRef="#br0" timeOffset="130921.2222">12727 9612 1185 0,'0'0'241'0,"0"0"-21"16,0 0 100-16,0 0-87 15,0 0-69-15,0 0-42 16,0 0-39-16,5-8-36 16,17 8-7-16,13 3 18 15,11 2 9-15,7 2-22 16,4 0-14-16,0-1-10 0,-4-2-3 16,-4 1-18-1,-8 0 0-15,-8 2-1 0,-11 1-103 16,-10 1-361-16,-6-8-881 15</inkml:trace>
  <inkml:trace contextRef="#ctx0" brushRef="#br0" timeOffset="132756.6051">13658 9928 1582 0,'0'0'371'0,"0"0"-157"0,0 0-143 15,0 0 16-15,0 0 7 16,118 11 19-16,-56-11-46 15,7 2-11-15,1-2-14 16,-3 0-24-16,-7 0-6 16,-12 0-11-16,-8 0-1 15,-14-2-4-15,-13-1-80 16,-13-6-85-16,-12 1-173 16,-11-4-783-16</inkml:trace>
  <inkml:trace contextRef="#ctx0" brushRef="#br0" timeOffset="133021.1045">13851 9653 1759 0,'0'0'264'0,"0"0"-42"16,0 0-38-16,0 0-42 15,0 0-64-15,0 0-31 16,-32 87 44-16,20-9 12 15,-4 23-29-15,4 4-29 16,1-19 4-16,4-20-9 16,3-23-27-16,-1-8-13 15,0 3 0-15,2 1 0 16,0 2-1-16,3-10-63 16,0-12-79-16,11-9-149 0,4-10-699 0</inkml:trace>
  <inkml:trace contextRef="#ctx0" brushRef="#br0" timeOffset="134684.4474">14966 9605 1711 0,'0'0'229'0,"0"0"6"16,0 0 5-16,0 0-92 16,0 0-75-16,0 0-44 15,-15 85 35-15,5 2 16 16,1 11-35-16,1-13-21 16,1-21-11-16,4-23-1 15,0-5-12-15,0 5-6 16,3-4-74-16,5-6-89 15,9-15-297-15,4-16-295 0</inkml:trace>
  <inkml:trace contextRef="#ctx0" brushRef="#br0" timeOffset="134853.4069">15160 9914 1528 0,'0'0'322'16,"0"0"-160"-16,0 0-107 15,0 0 17-15,0 0 33 16,113 33-52-16,-68-19-53 16,16-3-13-16,-13-1-328 15,-6-9-578-15</inkml:trace>
  <inkml:trace contextRef="#ctx0" brushRef="#br0" timeOffset="135226.6517">15578 9783 1788 0,'0'0'233'0,"0"0"-135"16,0 0-68-16,0 0-4 15,0 0 51-15,0 0 15 16,71 81 0-16,-32-56-42 16,3-4-25-16,-1-4-7 15,-5-8-18-15,-6-9-19 16,-7 0-6-16,-6-17 4 15,-4-9 10-15,-8-6 0 16,-5-1 11-16,0 1 1 0,0 5 61 16,-8 13 13-1,-6 9 13-15,-4 5-32 0,-3 22-38 16,-10 33 0-16,-3 26 18 16,4 30-9-16,7 12 22 15,9 0-6-15,4-11-19 16,3-13-3-16,0-17-7 15,2-23-13-15,1-21-1 16,2-12 0-16,1-3-22 16,1-3-69-16,7-3-132 15,8-17-580-15</inkml:trace>
  <inkml:trace contextRef="#ctx0" brushRef="#br0" timeOffset="138716.5872">16747 9885 1664 0,'0'0'263'0,"0"0"-100"16,0 0 80-16,20-88-20 15,-17 77-83-15,-2 8-39 16,-1 3-39-16,0 6-37 16,0 18-24-16,-1 12 16 15,-8 12 12-15,-2 6-4 16,-1 6-13-16,5-4-10 15,1-1-2-15,4-3-27 16,2-4-72-16,8 2-105 16,9-11-163-16,3-14-364 0</inkml:trace>
  <inkml:trace contextRef="#ctx0" brushRef="#br0" timeOffset="139041.6436">17202 9978 1698 0,'0'0'339'0,"0"0"-133"16,0 0-93-16,0 0-8 15,-71 79-22-15,48-33-26 16,4 3-17-16,9 4-15 16,10-5-11-16,0-4-13 15,22-10 5-15,9-10 3 16,7-10-3-16,3-14 1 15,-1-3-7-15,0-20 1 16,-8-9 0-16,-6-7-1 16,-9-2-6-16,-8-4-6 0,-9 5-4 15,0 4-1-15,-7 12-5 16,-14 9-11-16,0 9-35 16,-2 6-5-16,6 6 3 15,17 26-88-15,11 0-198 16,16-2-218-16</inkml:trace>
  <inkml:trace contextRef="#ctx0" brushRef="#br0" timeOffset="139492.2578">17739 10060 1540 0,'0'0'251'15,"0"0"-133"-15,0 0 24 16,-81-15-15-16,58 17-24 0,2 11-50 15,7 8-30-15,7 1-12 16,7 4-11-16,0-1 1 16,12-3 6-16,10-8-7 15,2-6-7-15,3-8 7 16,0 0 1-16,-5-13 8 16,-3-6-8-16,-5-1 11 15,-7 0 13-15,1 4 76 16,-7 7-1-16,-1 6-5 15,0 3-44-15,0 8-35 16,0 18-15-16,0 18 34 16,0 9 17-16,3 19-13 15,6-4-17-15,2 0 1 0,2 0 7 16,-5-14-6 0,-2 1-11-16,-3-12-5 0,-3-8-2 15,0-13-5-15,-8-6 0 16,-13-9 0-16,-9-4 12 15,-8-3-1-15,-9-3-3 16,-3-13-9-16,2-2-12 16,12 0-36-16,18 0-21 15,29-9-44-15,18 8-166 16,15-1-495-16</inkml:trace>
  <inkml:trace contextRef="#ctx0" brushRef="#br0" timeOffset="139921.1023">18829 9868 1445 0,'0'0'317'0,"0"0"-34"15,-86-4-80-15,36 18-39 16,-6 18-9-16,-1 14-48 16,5 9-34-16,13 8-24 15,14 3-22-15,16 1-7 16,9 0-8-16,11-2-7 16,20-6-5-16,13-7-11 15,24-10-56-15,27-29-98 16,-12-10-221-16,-9-6-830 0</inkml:trace>
  <inkml:trace contextRef="#ctx0" brushRef="#br0" timeOffset="140124.8872">19154 9917 1879 0,'0'0'303'16,"0"0"-67"-16,0 0-98 15,0 0-63-15,0 0-18 16,-29 83 20-16,23-26-8 15,4 21-29-15,2-10-6 16,0 3-16-16,0-5-12 16,6-13-6-16,3-2-45 15,10-9-73-15,-3-16-198 16,1-16-424-16</inkml:trace>
  <inkml:trace contextRef="#ctx0" brushRef="#br0" timeOffset="140286.4958">19319 10176 1525 0,'0'0'506'16,"0"0"-408"-16,0 0-44 15,0 0 3-15,0 0-10 16,88 6-36-16,-35 5-11 16,26-1-58-16,-13-1-321 15,-10-9-831-15</inkml:trace>
  <inkml:trace contextRef="#ctx0" brushRef="#br0" timeOffset="140722.856">19900 9981 1891 0,'0'0'224'0,"0"0"-147"15,0 0-56-15,0 0 76 16,0 0 5-16,50 75-17 15,-19-45-26-15,5 2-15 16,2-3-21-16,1-7-9 16,-3-3-5-16,-2-8-3 15,-1-7 1-15,-4-4-7 0,-6-4-9 16,-2-14 7-16,-4-7 1 16,-4-8 1-16,-4-4 0 15,-3-4 2-15,-1 2 8 16,-1 5 27-16,-4 9 13 15,0 8 17-15,0 9 3 16,0 8-19-16,0 0-51 16,-12 26-1-16,-9 26 1 15,-6 27 18-15,-4 23 7 16,1 8 14-16,5-8-2 16,5-25-10-16,8-23 8 15,1-16-23-15,3-7 3 16,-1 0-15-16,-3-1 9 15,3-5-8-15,3-6-1 16,2-11-1-16,1-4-58 0,-2-7-41 16,2-12-81-16,0-9-551 15</inkml:trace>
  <inkml:trace contextRef="#ctx0" brushRef="#br0" timeOffset="141285.6834">20000 9694 702 0,'0'0'169'16,"0"0"59"-16,0 0 50 15,0 0-2-15,0 0 39 16,0 0-64-16,0 0-44 16,-39-46-48-16,39 46-60 15,2 0-55-15,16 0-24 16,15 0-10-16,23 3-9 0,28 11-1 16,20 3-32-1,13-3-158-15,-29-6-147 0,-23-8-546 0</inkml:trace>
  <inkml:trace contextRef="#ctx0" brushRef="#br0" timeOffset="141551.2138">20946 9327 2067 0,'0'0'242'0,"0"0"-162"16,83 72-45-16,-14 28 63 16,10 54 17-16,-7 25-36 0,-25 5-25 15,-36-10-13 1,-26-26-14-16,-46-12-13 0,-32-20-9 16,-30-22-4-16,-31-31 1 15,-36-17-2-15,-35-27-77 16,40-12-168-16,15-7-625 0</inkml:trace>
  <inkml:trace contextRef="#ctx0" brushRef="#br0" timeOffset="146000.9097">8367 11246 2083 0,'0'0'272'0,"0"0"-204"16,0 0-51-16,0 0-16 16,81-39-1-16,-38 34-1 15,7 4-34-15,22 1-160 16,-12 6-343-16,-15 1-490 0</inkml:trace>
  <inkml:trace contextRef="#ctx0" brushRef="#br0" timeOffset="146170.8869">8402 11476 1788 0,'0'0'318'15,"0"0"-233"-15,0 0-17 0,0 0-3 16,0 0 23-16,0 0 2 16,0 0-43-16,173 7-33 15,-12-7-14-15,-15-7-156 16,-15-4-599-16</inkml:trace>
  <inkml:trace contextRef="#ctx0" brushRef="#br0" timeOffset="149827.2226">10236 11030 886 0,'0'0'193'16,"0"0"-62"-16,0 0 89 15,0 0-14-15,0 0 16 16,0 0-42-16,0-44-61 16,2 47-71-16,13 19-28 15,6 10 29-15,10 9 55 16,8 6-36-16,1 2-20 15,6 0-23-15,-1-6-6 0,1 0-13 16,-4-4 2 0,-3-10-7-16,-6-7 9 0,-5-9-4 15,-7-12-6-15,-4-1 0 16,-4-21 13-16,-4-16-12 16,-2-9 0-16,0-9 11 15,-4-5-6-15,-3 0-6 16,0 10 0-16,0 9 0 15,0 14 34-15,0 17 32 16,0 10-22-16,-4 32-44 16,-5 46 0-16,2 36 42 15,-4 25 16-15,-1 5-6 16,0-13-20-16,-1-18 2 16,-5-9-16-16,0-21 0 15,5-21-2-15,-2-15-15 0,6-12 8 16,-2 1-9-16,4-6-34 15,-2-3-58-15,9-27-100 16,0-19-294-16,0-17-1014 0</inkml:trace>
  <inkml:trace contextRef="#ctx0" brushRef="#br0" timeOffset="150189.9902">11653 11165 1876 0,'0'0'251'0,"0"0"-67"16,0 0-3-16,0 0-43 15,0 0-66-15,0 0-30 16,-17 107 50-16,3-15-7 16,1 11-43-16,2 1-18 0,7-21-12 15,4-22-6 1,0-15-6-16,0-7-27 0,23 10-99 15,3-9-108-15,1-8-388 16</inkml:trace>
  <inkml:trace contextRef="#ctx0" brushRef="#br0" timeOffset="150520.7616">12166 11350 2039 0,'0'0'245'0,"0"0"-158"16,0 0-24-16,0 0 24 0,-62 110 1 16,56-59-27-1,6 6-33-15,0-3-8 0,9-9-11 16,10-8-3 0,5-15 0-16,3-12-5 0,1-10 5 15,5-11 1-15,-2-21-6 16,1-14 7-16,-4-9-8 15,-7-7-10-15,-11 1-7 16,-7 6-1-16,-3 9-11 16,-9 13-3-16,-16 11-4 15,-5 14-14-15,-3 8-11 16,4 13-50-16,6 16-9 16,25 29-52-16,22-8-197 15,10-5-193-15</inkml:trace>
  <inkml:trace contextRef="#ctx0" brushRef="#br0" timeOffset="150961.4402">12760 11310 1194 0,'0'0'587'0,"0"0"-415"16,0 0-4-16,0 0-53 15,-97-23-47-15,82 39-31 16,5 9-37-16,8 8-1 15,2 3 0-15,9 2 1 16,11-4 0-16,2-6 0 16,2-8-12-16,-2-14-25 0,1-6 21 15,-4-9 6-15,-2-15 10 16,-4-8 0-16,-6-4 6 16,-4 3 5-16,-3 5 48 15,0 11 56-15,0 11 16 16,0 6-38-16,-4 12-58 15,-2 31-34-15,-2 31 23 16,1 27 9-16,1 10 1 16,6-19-8-16,0-23-2 15,-3-25-3-15,3-5-5 16,-6 8-9-16,-3 2-5 16,-6 4 8-16,-6-8-2 15,-8-8-8-15,-7-9 11 0,-6-9 2 16,-9-10-1-1,-2-9-12-15,2-4-13 0,6-23-60 16,36-43-101-16,9 3-210 16,22-3-848-16</inkml:trace>
  <inkml:trace contextRef="#ctx0" brushRef="#br0" timeOffset="151697.026">13658 10986 750 0,'0'0'764'15,"0"0"-544"-15,0 0 67 16,1-81-11-16,1 73-58 15,-2 8-91-15,0 5-71 16,0 39-56-16,-9 37 36 16,0 31 10-16,6 14-5 15,2-5-10-15,1-15-19 0,0-16 2 16,-2-18-13-16,-1-16-1 16,2-22 6-1,-1-13-6-15,2-1-13 0,0-8-8 16,0-8 10-16,2-4 11 15,12-21 10-15,5-17 4 16,4-11-7-16,6-5-6 16,-1 4 0-16,2 8 0 15,-3 15 0-15,-1 14-1 16,-3 13-7-16,2 2 0 16,-1 23-4-16,1 12 11 15,-1 7 0-15,-4 3-1 16,-4 3 1-16,-5-4 0 15,-7-2-36-15,-2 7-90 16,-2-11-176-16,0-12-364 0</inkml:trace>
  <inkml:trace contextRef="#ctx0" brushRef="#br0" timeOffset="152305.6018">14403 11543 1478 0,'0'0'249'0,"0"0"-15"16,0 0 34-16,0 0-73 16,0 0-73-16,0 0-37 15,0 0-49-15,-89 0-14 16,55 39 21-16,1 8-2 15,2 3-13-15,8 1-3 0,6-1-5 16,7-5-8 0,10-4-12-16,0-4 2 0,5-5-1 15,12-8 7-15,5-7-8 16,3-10 0-16,2-7-9 16,6-4 1-16,0-19-2 15,-3-10-7-15,-2-9-11 16,-7-8-5-16,-8-1 6 15,-7 1 15-15,-6 5 6 16,-3 8 5-16,-12 11 1 16,-3 9 7-16,3 10 13 15,2 7-1-15,4 15-19 16,3 18-7-16,4 9 0 16,2 7 6-16,5 2-7 15,12-3 8-15,5-3-15 0,3-5-72 16,17-11-134-1,-8-12-258-15,2-14-410 0</inkml:trace>
  <inkml:trace contextRef="#ctx0" brushRef="#br0" timeOffset="152510.6219">14878 11327 1802 0,'0'0'290'0,"0"0"-51"16,0 0 19-16,0 0-119 15,0 0-94-15,0 0-31 16,0 0 10-16,-39 90 6 16,39-31-13-16,0 5-7 0,6 1-10 15,9-6 0-15,2-5-33 16,2-4-102-16,-4-16-190 16,-2-14-521-16</inkml:trace>
  <inkml:trace contextRef="#ctx0" brushRef="#br0" timeOffset="152878.1567">15123 11486 1820 0,'0'0'230'15,"0"0"-59"-15,0 0-14 16,0 0-77-16,0 0-52 16,0 0-3-16,0 0-11 15,69 74 21-15,-69-33 9 0,0 1-10 16,-11-3-10-16,-8-2-8 15,1-5-8-15,1-10-8 16,8-7-12-16,8-11-31 16,1-4-12-16,16-12 6 15,13-17 31-15,8-17 6 16,2-7 11-16,-2-4 1 16,-6 2 36-16,-8 12 25 15,-8 10 28-15,-7 11-1 16,-5 10-3-16,-3 9-18 15,0 3-65-15,0 16-2 16,0 13 0-16,0 9 0 0,6 7 0 16,5 4 0-1,5-3 0-15,3 0-44 0,13-6-89 16,-6-12-174-16,-1-14-610 16</inkml:trace>
  <inkml:trace contextRef="#ctx0" brushRef="#br0" timeOffset="153102.8618">15608 11198 2023 0,'0'0'303'0,"0"0"-220"16,0 0-50-16,0 0 19 16,0 0 37-16,105 132 8 0,-55-23-27 15,-7 12-24 1,-24-5-7-16,-19-17-6 0,-15-27-2 15,-16-18-20 1,-6-16-8-16,-17-4-3 0,-26 0-34 16,-27-10-35-16,8-7-107 15,21-17-347-15</inkml:trace>
  <inkml:trace contextRef="#ctx0" brushRef="#br0" timeOffset="153549.0024">16748 11654 1813 0,'0'0'258'0,"0"0"-155"16,0 0-26-16,90-15 21 16,-34 13-21-16,9 2-46 15,3 0-31-15,16 0-18 16,-18 2-163-16,-18-2-416 0</inkml:trace>
  <inkml:trace contextRef="#ctx0" brushRef="#br0" timeOffset="153725.4556">17170 11347 1753 0,'0'0'278'16,"0"0"-85"-1,0 0-67-15,0 0-95 0,-44 106 79 16,26-9 31-16,0 0-47 15,7-14-54-15,8-25-24 16,3-17-10-16,7 7-6 16,38 19-58-16,-1-6-211 15,6-21-499-15</inkml:trace>
  <inkml:trace contextRef="#ctx0" brushRef="#br0" timeOffset="154641.1061">15975 9492 914 0,'0'0'406'16,"0"0"-166"-16,0-72 63 15,14 58-71-15,9 14-107 16,20 29-63-16,24 51-3 0,12 49 44 16,-7 24-2-1,-32 6-49-15,-40-9-31 0,-49-19-7 16,-45 1-14-16,-32-12-108 16,21-34-214-16,8-29-418 0</inkml:trace>
  <inkml:trace contextRef="#ctx0" brushRef="#br0" timeOffset="155077.799">14869 9293 1405 0,'0'0'356'0,"0"0"-111"0,-57 72-81 16,-24 25 23-16,-30 42 17 16,-4 17-52-16,26 2-23 15,44-16-40-15,48-16-36 16,62-4-35-16,62-8-18 15,76-9-17-15,70-19-89 16,-40-29-246-16,-8-28-1315 0</inkml:trace>
  <inkml:trace contextRef="#ctx0" brushRef="#br0" timeOffset="155709.2687">18761 11219 139 0,'0'0'1594'0,"0"0"-1273"16,-115-42-67-16,43 42-55 15,-1 10-40-15,-3 24-22 16,-6 25-35-16,16 22-32 16,10 25-34-16,25 5-6 15,31-8-28-15,22-13-1 16,28-14 0-16,16-9-1 15,12-15-21-15,13-24-74 16,4-26-63-16,-19-2-337 16,-15-24-533-16</inkml:trace>
  <inkml:trace contextRef="#ctx0" brushRef="#br0" timeOffset="155881.9234">19095 11280 1972 0,'0'0'324'0,"0"0"-27"0,0 0-181 15,0 0-80-15,0 0-12 16,-9 74 46-16,3-20-14 16,2 7-35-16,1 3-13 15,1-1-8-15,2-7-29 16,3 0-85-16,10-18-186 16,2-16-420-16</inkml:trace>
  <inkml:trace contextRef="#ctx0" brushRef="#br0" timeOffset="156025.4589">19228 11630 1307 0,'0'0'833'0,"0"0"-660"15,0 0-82-15,0 0-67 16,99-29-12-16,-51 23-12 16,27-3-63-16,-16 2-299 15,-9-5-773-15</inkml:trace>
  <inkml:trace contextRef="#ctx0" brushRef="#br0" timeOffset="156324.9863">19614 11368 1891 0,'0'0'223'16,"0"0"-77"-16,0 0-131 16,0 0 11-16,0 0 23 0,19 86 18 15,2-55-20-15,5-2-23 16,0-9-8-16,0-7-2 15,-3-10-2-15,-3-3 0 16,-4-17 2-16,-2-13-3 16,-4-5-5-16,-5-2 15 15,-4 4 40-15,-1 11 25 16,0 10 1-16,0 9-36 16,0 6-50-16,0 22-1 15,3 13 0-15,8 10 0 16,5 8 0-16,2 2 0 15,0-3-14-15,-2 6-80 16,-5-15-125-16,-5-19-344 0</inkml:trace>
  <inkml:trace contextRef="#ctx0" brushRef="#br0" timeOffset="156556.7929">20155 11044 2016 0,'0'0'243'16,"0"0"-168"-16,149 127 45 16,-58-9 13-16,-3 32 5 15,-25 4-17-15,-35-5-16 16,-28-27-35-16,-41-14-33 16,-29-16-20-16,-27-18-9 15,-24-18-8-15,-19-15 0 0,-15-24-16 16,-5-17-86-16,38-17-189 15,31-20-835-15</inkml:trace>
  <inkml:trace contextRef="#ctx0" brushRef="#br0" timeOffset="157566.679">21782 11090 861 0,'0'0'1111'0,"0"0"-877"16,7-87-6-16,-6 69 32 0,-1 18-124 15,0 7-90 1,0 37-21-16,-8 30 43 0,-2 27 2 16,6 7-36-16,4-2-33 15,0-10 0-15,10-9-1 16,10-16-32-16,11-14-98 15,-4-22-165-15,-4-23-614 0</inkml:trace>
  <inkml:trace contextRef="#ctx0" brushRef="#br0" timeOffset="157886.0435">22353 11236 2045 0,'0'0'262'15,"0"0"-158"-15,0 0-74 0,0 0 36 16,-81 102 24-16,57-47-28 16,6 5-20-16,9 1-21 15,9-4-6-15,6-7-15 16,20-12 1-16,8-16-1 16,7-17-6-16,1-5 5 15,0-26 0-15,3-25 1 16,-8-24-8-16,-12-20 2 15,-12 7-7-15,-13 19-17 16,-5 26 2-16,-16 25-5 16,-5 6 12-16,-3 7-26 0,-1 5-8 15,11 15-21 1,17 21-74-16,38 31-125 0,16-6-100 16,11-8-346-16</inkml:trace>
  <inkml:trace contextRef="#ctx0" brushRef="#br0" timeOffset="158283.9801">23112 11243 1280 0,'0'0'228'15,"0"0"84"-15,0 0-94 16,-83-50-114-16,47 50-24 16,3 17-27-16,4 13-26 15,13 10-27-15,10 5-2 16,6 2 1-16,10-5 1 15,16-5 11-15,3-13-11 16,6-12 7-16,-1-12-7 16,-1-4 10-16,-3-23 1 0,-6-4 4 15,-9-4 44 1,-4 4 34-16,-6 7 29 0,-4 11-10 16,-1 12-28-16,0 2-55 15,0 38-28-15,-4 34-1 16,-1 33 1-16,2 18 14 15,3-3 6-15,-3-12-14 16,-7-20 16-16,-4-17-7 16,-3-15-1-16,-4-18-9 15,-3-6 2-15,-13-1-3 0,-13-1-4 16,-25-7 6 0,1-15-7-16,-5-9-26 0,-10-50-54 15,31-4-165-15,13-13-495 16</inkml:trace>
  <inkml:trace contextRef="#ctx0" brushRef="#br0" timeOffset="160568.9436">23959 10992 1800 0,'0'0'291'0,"-127"55"-167"16,2 25 45-16,-12 22 28 15,14 13-39-15,43-3-56 16,40-4-31-16,29-7-29 16,13-5-18-16,24-19-15 15,12-21-9-15,26 0 0 16,25-12-6-16,16-10-37 15,7-17-74-15,-32-17-199 0,-31-13-617 16</inkml:trace>
  <inkml:trace contextRef="#ctx0" brushRef="#br0" timeOffset="160788.273">24192 11249 1910 0,'0'0'351'15,"0"0"-107"-15,0 0-139 16,0 0-32-16,0 0 13 16,-5 93 13-16,-3-39-32 15,1 5-30-15,1 3-14 0,2 0-14 16,1-2-9 0,-2-6-15-16,2-8-74 15,3-12-96-15,0-13-285 0,0-14-594 16</inkml:trace>
  <inkml:trace contextRef="#ctx0" brushRef="#br0" timeOffset="160946.485">24275 11519 2056 0,'0'0'296'0,"0"0"-89"15,0 0-122-15,0 0-28 16,103-9-41-16,-43 9-16 15,29 0-37-15,-14 0-249 16,-10 0-694-16</inkml:trace>
  <inkml:trace contextRef="#ctx0" brushRef="#br0" timeOffset="161392.4219">24987 10958 1624 0,'0'0'318'16,"0"0"-6"-16,0 0-65 0,0 0-68 15,0 0-106 1,0 0-53-16,-27 96 9 0,15 4 28 15,0 15 1-15,3-1-25 16,0-11-21-16,-3-14-12 16,2-17 1-16,2-20 0 15,4-19-1-15,2-18-21 16,2-4-16-16,0-6-9 16,3-5 17-16,12-8 29 15,10-21 9-15,7-12-7 16,5-5-1-16,5-1 8 15,1 9-9-15,0 10 0 16,-2 19-2-16,-3 9-4 16,-2 2 5-16,-3 22-11 15,-3 12 1-15,-6 7 4 0,-8 0 5 16,-8 2-36-16,-8 3-94 16,-3-9-151-16,-8-13-455 15</inkml:trace>
  <inkml:trace contextRef="#ctx0" brushRef="#br0" timeOffset="161961.824">25740 11425 983 0,'0'0'339'16,"0"0"-98"-16,0 0 71 15,0 0-92-15,0 0-80 16,-99-20-32-16,62 46 3 15,-5 12 0-15,2 10-27 16,4 6-25-16,6 3-18 16,11-1-19-16,10-4-9 0,9-8-12 15,0-10 11 1,15-7-10-16,13-8 11 0,7-13 1 16,5-6-14-16,3-2 0 15,-1-19-17-15,1-11-21 16,-6-11-13-16,-8-9-1 15,-10-4 11-15,-13 2 27 16,-6 6 14-16,-10 10 4 16,-13 12 20-16,-5 15-3 15,0 11 1-15,-1 0 0 16,6 24-7-16,6 12-6 16,8 7-7-16,9 6 8 15,6 1-4-15,18-5 6 16,7-4-1-16,8-10-5 15,-2-7-5-15,-1-9-1 0,0-6-51 16,3-10-101-16,-8-15-196 16,-5-6-742-16</inkml:trace>
  <inkml:trace contextRef="#ctx0" brushRef="#br0" timeOffset="162347.155">26422 11119 1463 0,'0'0'235'0,"0"0"62"15,0 0-81-15,0 0-73 16,-102 6-27-16,63 29 3 16,-7 22-25-16,3 22-18 15,10 17-30-15,11-5-9 16,16-17-8-16,6-23-10 0,1-15-12 15,14-1-5-15,9-4-2 16,7-2-42-16,34-22-68 16,-9-7-145-16,-1-4-490 0</inkml:trace>
  <inkml:trace contextRef="#ctx0" brushRef="#br0" timeOffset="162528.3079">26693 11318 842 0,'0'0'978'15,"0"0"-714"-15,0 0-117 16,0 0-51-16,0 0 54 16,-58 87-23-16,38-36-35 15,-2 4-50-15,1 2-17 0,0-2-17 16,-3-7-8 0,1-7-21-16,-4-13-107 0,7-11-190 15,5-13-359-15</inkml:trace>
  <inkml:trace contextRef="#ctx0" brushRef="#br0" timeOffset="162718.9631">26487 11304 1536 0,'0'0'553'16,"0"0"-358"-16,0 0-114 16,0 0 27-16,88 57 37 15,-40-7-35-15,5 8-33 16,3 7-29-16,-5-3-34 15,-8-3-14-15,-9-9-6 16,-7-11-78-16,1-12-169 0,-7-13-347 16,-2-14-969-16</inkml:trace>
  <inkml:trace contextRef="#ctx0" brushRef="#br0" timeOffset="162945.3567">27046 11056 1962 0,'0'0'232'0,"0"0"-117"15,108 27-10 1,-37 24 22-16,7 38-2 0,-10 44-39 16,-27 20-37-16,-41-2-20 15,-39-17-16-15,-55-34-4 16,-40-21-9-16,-27-20-19 15,-18-26-143-15,37-19-211 16,23-14-1123-16</inkml:trace>
  <inkml:trace contextRef="#ctx0" brushRef="#br0" timeOffset="163848.4225">27671 10793 977 0,'0'0'254'16,"0"0"4"-16,0 0-48 15,0 0 17-15,105-24-49 16,-74 54-51-16,1 46-56 16,-9 58 24-16,-11 39 13 15,-12 34-24-15,-21-4-4 16,-32-24-28-16,-31-17-22 15,-31-31-15-15,-27-23-4 16,-27-25-11-16,-21-22-36 16,-14-23-159-16,44-19-305 15,22-12-453-15</inkml:trace>
  <inkml:trace contextRef="#ctx0" brushRef="#br0" timeOffset="166581.541">12930 12351 1625 0,'0'0'357'16,"0"0"-115"-16,0 0-94 15,0 0-59-15,0 0-22 16,-34 124 27-16,10-8 4 16,0 14-34-16,6-1-25 15,5-13-19-15,4-19-11 16,0-1-8-16,0-19-1 0,6-18 0 15,3-21-80 1,0-13-126-16,0-11-268 0,2-11-443 0</inkml:trace>
  <inkml:trace contextRef="#ctx0" brushRef="#br0" timeOffset="166786.1749">13154 12543 848 0,'0'0'1156'15,"0"0"-877"-15,0 0-149 16,0 0-78-16,0 131 100 16,-11-26-38-16,-5 9-44 15,-2-4-28-15,-1-15-24 0,4-14-12 16,0-16-6 0,4-12-5-16,1-14-70 15,-14 0-128-15,2-6-322 0,-5-11-394 16</inkml:trace>
  <inkml:trace contextRef="#ctx0" brushRef="#br0" timeOffset="166978.2088">12328 13260 1991 0,'0'0'216'0,"0"0"-160"16,70 83 30-16,-17-42 22 15,10 3-41-15,3 0-27 0,-1-1-27 16,-1 0-13-16,-6-6-49 16,11-12-148-16,-14-10-324 15,-10-15-910-15</inkml:trace>
  <inkml:trace contextRef="#ctx0" brushRef="#br0" timeOffset="167143.7178">13270 13113 2148 0,'0'0'323'0,"0"0"-222"16,0 0-56-16,-12 112 45 15,-6-30-21-15,-1 20-32 16,-2 9-23-16,5-2-14 0,1-14-82 16,3-31-225-1,-2-18-706-15</inkml:trace>
  <inkml:trace contextRef="#ctx0" brushRef="#br0" timeOffset="171770.4624">10821 15620 742 0,'0'0'172'15,"0"0"-123"-15,0 0 9 16,0 0 50-16,0 0-23 16,-79 3-8-16,66 0-39 15,-1 0-11-15,0 1 13 16,-2 3 23-16,-1 1-7 15,-2 2-20-15,-1 1-7 16,-1 4-9-16,1 2-8 16,1 3-5-16,2 3-7 15,3 2 2-15,2 5 3 16,1 4-4-16,7 7 6 0,4 5 17 16,0 3-5-16,1 4-5 15,13-2-13-15,-1-4 5 16,3-2-6-16,0-4 1 15,-2-1 0-15,1-3 1 16,-3 2-1-16,2-3 1 16,-4 3 5-16,0 0 6 15,-2-3 9-15,1-2 4 16,4-3-2-16,1-4-1 16,5-3 21-16,2-2-3 15,8-3-4-15,3-2-18 16,5-2-2-16,2-6 3 15,3-4-9-15,3-4 0 0,-2-1-2 16,2 0-1-16,-5 0-7 16,-1-1 1-16,-2-4-1 15,-6 1 0-15,1 0 0 16,-7 0 1-16,2-3 18 16,-3 0 27-16,0-5 15 15,1 0-7-15,0-7-6 16,-2-1 1-16,2-7-15 15,-1 0-8-15,-2-5-5 16,-1-1-1-16,-1-1 7 16,-3-3-2-16,-3-2 3 0,1-1-3 15,-6-1-3 1,-3-1 3-16,-2-2-7 0,-2 0 0 16,-2 1-2-16,0 1-2 15,0-2 0-15,0 4-3 16,-6-1-2-1,-3 1-1-15,-4 1-3 0,-1 0 1 16,-2 1 1-16,1 1-1 16,-3 1 2-16,1 5 2 15,-2 2-2-15,1 2-3 16,-1 3 0-16,-1 3 1 16,2 1 0-16,-1 4-6 15,0 1-1-15,1 3 1 16,-3 0 1-16,-1 1-1 15,0 2 1-15,-1 1-1 16,-1 2 5-16,0-1-4 16,-1 3-1-16,2 1 0 0,-2 1 1 15,1 1-2-15,0 1 0 16,-1 0 0-16,-1 0 1 16,-2 4 1-16,-2 6-2 15,-3 0 1-15,-2 5-1 16,-4-1 6-16,2 0-5 15,-2 3-1-15,2-2 0 16,2 1-2-16,4 1-4 16,1-2 7-16,3-1-2 15,6 1 1-15,2-2-6 0,7-1-39 16,5 1-52 0,7 8-89-16,5-2-54 0,9-5-328 0</inkml:trace>
  <inkml:trace contextRef="#ctx0" brushRef="#br0" timeOffset="178999.0348">2232 15283 656 0,'0'0'105'0,"0"0"-62"15,0 0 54-15,0 0 0 16,0 0-18-16,0 0-18 16,-46-7-9-16,40 7-1 15,-1-1-6-15,-5 1 0 16,0 0-29-16,-4 0-6 0,-4 0 3 16,-5 0 9-1,-5 0-3-15,0 5 1 0,-6 3 0 16,-4 3 3-16,-2 1 5 15,-4 2-2-15,0 1 0 16,0 2 1-16,1 0 3 16,-1 1-2-16,2 3-12 15,-3 2-7-15,0 2-7 16,-2 4 6-16,0 3-1 16,0 3 9-16,0 4-6 15,1 5 5-15,2 0-2 16,1 4 9-16,3 3 6 15,3 2-15-15,5 2-3 16,6 4-1-16,4 3-4 0,7 1-4 16,1-2 0-16,7 1 10 15,1-1-2-15,3 2 6 16,0 1-2-16,2 2 10 16,2 2 1-16,-1 2 21 15,2-1-12-15,0 2-8 16,5 7 9-16,11 12-12 15,8 11-1-15,0 3-3 16,1-24-2-16,-4-15-1 16,-9-22-2-16,7-1 2 15,5 5 5-15,9 10 10 0,10 4-12 16,8 0 2 0,13-1 2-16,15 2-5 0,18 4-4 15,18 3 2-15,0-2-5 16,-5-12 2-16,-8-12-11 15,-8-10 14-15,-3-10-14 16,-3-3 13-16,0-3-13 16,-17-5 5-16,-14-4 1 15,-8-2 2-15,-7-5-8 16,7 1 0-16,8-2 10 16,4 0-4-16,0-2 4 15,-3-9 0-15,2-9 10 16,-5-5-6-16,-1-2-3 15,-2-4 6-15,-3 0 0 16,-4 0-9-16,-5-4-3 0,-1 1-6 16,-5 0 14-1,-2 2-5-15,-4-6 9 0,2 2-7 16,-5 1 2-16,2 2-1 16,-6-1 1-16,0-1-4 15,-5-2 3-15,1-2-1 16,-4-5-1-16,-3-2-2 15,1-4-7-15,-5-6 6 16,4 0 4-16,-2-2-11 16,-1 2 6-16,2 1 1 15,-3 6 7-15,3 0-14 16,-1 4 11-16,0 0-11 16,0 0 10-16,-2-2-4 0,-3-2-4 15,-3-2 4 1,0-15-5-16,-5-18 0 15,-8 6-1-15,-5 6 1 0,2 7 0 16,4 14-1-16,-6-12 0 16,0-8 1-16,-3 3-1 15,-1-1 1-15,-1 4 1 16,-4 1-1-16,-4 3 8 16,-3 4-8-16,-8 1 0 15,-3-2-1-15,-4 5 0 16,0 4 0-16,-2 4 0 15,-1 8-1-15,7 11-12 16,-1 4 13-16,1 8 0 0,-1 4 0 16,-2 3 1-16,-4 3-1 15,3 0 0-15,4 4 1 16,-1 0 7-16,1 0-8 16,2 0 1-16,-2 0-1 15,-4 0-1-15,-2 3 1 16,-1 6 0-16,1 3-9 15,0 3 0-15,2 0 3 16,2 1-3-16,8 1-7 16,6-3-7-16,8 3-33 15,8 0-86-15,13 13-79 16,4-4-171-16,0-2-453 0</inkml:trace>
  <inkml:trace contextRef="#ctx0" brushRef="#br0" timeOffset="183503.4582">27588 15949 1662 0,'0'0'231'0,"0"0"-121"15,0 0 25-15,0 0-44 16,0 0-14-16,0 0-28 15,64-29-21-15,-3 29-17 16,2 0-10-16,9 0 9 16,0 13-10-16,-12 1-21 15,-2 2-91-15,-14 4-152 16,-21 7-71-16,-13-5-193 0,-10-3-129 0</inkml:trace>
  <inkml:trace contextRef="#ctx0" brushRef="#br0" timeOffset="183673.9276">27503 16175 1113 0,'0'0'198'16,"0"0"-70"-16,0 0 7 15,0 0 31-15,82 24 15 16,16-17-15-16,35 2-75 16,10 1-51-16,-25-2-28 15,-36-1-12-15,-39-7-64 16,-13-3-191-16,-7-12-238 15,-13-3-480-15</inkml:trace>
  <inkml:trace contextRef="#ctx0" brushRef="#br0" timeOffset="184074.2329">27677 15518 1458 0,'0'0'183'15,"0"0"-135"-15,0 0-7 16,0 0 47-16,0 0 41 0,0 0-30 16,0 0-59-1,-3-10-39-15,-19 38 12 0,-11 10 23 16,-11 11 7-16,-10 8 3 16,-8 4-11-16,0 3-7 15,-2 14-1-15,15-9 3 16,7 4-5-16,15-3-12 15,17-11-2-15,10 7 5 16,7-3-1-16,32-5 17 16,28 1 13-16,28-3-9 15,29-9 1-15,9-13 3 16,-6-15 5-16,-15-13-18 16,-27-6 4-16,-20 0-15 15,-16 0-14-15,-11 0 4 16,-1 0-6-16,-1-1-14 0,-11 1-82 15,-25 0-125 1,-4 0-310-16,-24 5-294 0</inkml:trace>
  <inkml:trace contextRef="#ctx0" brushRef="#br0" timeOffset="186105.7672">28514 15129 669 0,'0'0'75'15,"0"0"-63"-15,0 0 160 16,32-80 82-16,-24 56 0 15,-3-1-33-15,-5 2 30 16,0 4-28-16,0 4-50 16,-6 8-46-16,-7 4-45 0,-4 3-49 15,-7 10-27 1,-6 18-6-16,-1 6 0 0,0 9 7 16,5 4-1-16,9 2-6 15,11 1 0-15,6 3 2 16,7-1-1-16,20-1-1 15,11-6-6-15,6-8-54 16,6-11-36-16,0-9-58 16,16-17-134-16,-13 0-201 15,-11-17-518-15</inkml:trace>
  <inkml:trace contextRef="#ctx0" brushRef="#br0" timeOffset="186739.3673">28780 15003 1585 0,'0'0'255'0,"0"0"-195"16,0 0-58-16,0 0 4 15,82 14 27-15,-48 18 44 16,2 9 5-16,-2 7-21 15,-4 4-28-15,-11-5-14 16,-10-4-12-16,-9-7-5 16,-1-10-1-16,-20-7 17 15,-2-9 0-15,-3-9 0 16,0-1-17-16,6-9 0 0,7-13-1 16,13-7-16-1,2-4-34-15,28-6-22 0,16 0-79 16,24 1 0-16,-1 9 35 15,4 3 36-15,-3 6 4 16,-18 8 24-16,-1-2 36 16,-15 3 16-16,-12 2 13 15,-12 1 33-15,-7 5 81 16,-5-1 61-16,0 2-30 16,-13 2-71-16,-11 0-56 15,-8 0-19-15,-9 7 7 16,1 9 15-16,0 2 4 15,8 6-17-15,10 3-10 16,9 4-9-16,13 0 4 16,0-1 2-16,19-3 10 0,12-6 5 15,10-10-9 1,3-9 0-16,2-2-8 0,-1-15-5 16,-5-13-1-16,-5-9 1 15,-8-12-1-15,-10-6-1 16,-8-3-17-16,-9 1 3 15,0 5-10-15,-14 15-6 16,-8 13-53-16,-1 16 3 16,0 8-50-16,3 22-61 15,14 35-26-15,6-4-131 16,0-7-359-16</inkml:trace>
  <inkml:trace contextRef="#ctx0" brushRef="#br0" timeOffset="187054.1642">29836 14950 1220 0,'0'0'176'0,"0"0"30"15,0 0-56-15,0 0-34 16,0 0-46-16,-82-28-22 16,67 51-27-16,5 9-20 15,8 3 10-15,2 4 3 16,12-2-4-16,10-1 2 15,5-3 0-15,1-6 1 16,-4-4-7-16,-3-6 3 16,-9-4-9-16,-6-6 0 15,-6-3 0-15,0-1-10 0,-17-3 10 16,-14 0 10-16,-12 0-2 16,-5 0-7-16,-4-7 0 15,9 0-2-15,14 3-22 16,29 3-144-16,5-1-166 15,25 1-491-15</inkml:trace>
  <inkml:trace contextRef="#ctx0" brushRef="#br0" timeOffset="187303.6266">30239 14945 1292 0,'0'0'245'16,"0"0"-196"-16,0 0 20 15,0 0-18-15,0 0 1 0,-82 11-22 16,77 20 5-16,5 7-12 16,2 5-1-16,15 4 32 15,4 0 14-15,-1 1-28 16,-4 0-18-16,-10-6-14 16,-6-5-8-16,-5-8 0 15,-14-6 6-15,-3-7 7 16,4-10-13-16,5-4-107 15,11-2-181-15</inkml:trace>
  <inkml:trace contextRef="#ctx0" brushRef="#br0" timeOffset="188181.4442">31002 15079 1264 0,'0'0'246'0,"0"0"-238"16,0 0-1-16,0 0 2 15,0 0 15-15,0 0 5 16,0 0 6-16,100 41-17 16,-73-41-4-16,-2 0-8 15,-4-13-4-15,-7-6 5 0,-6-3-1 16,-8-2 7-16,0-1 55 15,-7 1 32-15,-12 4 13 16,-7 6-40-16,-5 8-22 16,-2 6-5-16,-1 8-11 15,2 15-11-15,6 11-23 16,5 6 7-16,10 5-8 16,8 0 1-16,3-1-1 15,8-7-7-15,17-9-37 16,10-11 12-16,6-12 21 15,8-5-11-15,4-11-48 16,-2-16 20-16,1-7 40 16,-5-7 10-16,-3-4 9 0,-8 3 35 15,-10 7 36 1,-8 6 16-16,-10 14-28 0,-7 10-12 16,-1 5-56-16,0 9-10 15,-9 15 10-15,-6 7 1 16,-1 7-1-16,-2 2 1 15,3-4-1-15,3-2 0 16,8-8-1-16,4-9-48 16,0-10-8-16,16-7 10 15,8-5 32-15,7-14 7 16,5-10-5-16,-3-2 12 16,-5 2 0-16,-4 2 1 15,-6 7 10-15,-7 7 11 16,-4 8 19-16,-6 5-12 15,1 0-28-15,1 9-14 16,0 12 14-16,0 5 7 16,4 2-5-16,1 1 4 0,5-5-6 15,2-3 3-15,7-7 19 16,5-10-4-16,6-4-9 16,3-5-9-16,1-18-8 15,-3-10 2-15,-2-10 6 16,-7-20 0-16,-4 3-1 15,-6-7 1-15,-6 2 26 16,-8 16 22-16,-1 9 53 16,0 13 14-16,0 15-44 15,0 12-41-15,-3 8-30 0,-6 32-9 16,1 32-3 0,3 2 11-16,1 1-7 0,2-11 2 15,-2-15-100-15,-4 0-47 16,-5 10-54-16,2-18-112 15,4-15-279-15</inkml:trace>
  <inkml:trace contextRef="#ctx0" brushRef="#br0" timeOffset="188741.5897">31815 15011 1614 0,'0'0'175'16,"0"0"-129"-16,0 0-35 0,82-20-4 15,-45 20 22-15,4 17 18 16,3 9-6-16,-2 6-14 16,-3 6-10-16,-5 4-11 15,-13 2 2-15,-9-1-7 16,-12-6-1-16,0-7 0 16,-22-7-69-16,-10-10-9 15,-4-11 37-15,-2-2 5 16,5-9-5-16,9-15 19 15,12-2 22-15,12-8 7 16,8 1-5-16,20 0 18 16,12 2-4-16,4 7-15 15,3 6 1-15,1 5-1 0,-3 4 1 16,-5 5-1-16,-7 4 5 16,-6 0 2-16,-8 0 0 15,-8 10 0-15,-8 4 5 16,-3 6 41-16,-5 4-9 15,-13 4 19-15,2 3-21 16,-2 0-19-16,4-4-11 16,8-4-3-16,6-3-2 15,0-9-7-15,9-5 27 16,15-6 28-16,6 0-15 16,4-13-23-16,2-11-6 15,0-5-11-15,-2-7 5 16,-5-5-6-16,-7-1-5 15,-10 2-12-15,-9 8-4 0,-3 8 8 16,0 9-21 0,-4 13-2-16,-1 2-113 0,2 7-27 15,3 24 21-15,8-1-151 16,9-5-473-16</inkml:trace>
  <inkml:trace contextRef="#ctx0" brushRef="#br0" timeOffset="189108.0104">32731 15069 704 0,'0'0'915'0,"0"0"-752"16,0 0 42-16,0 0-110 15,0 0-63-15,0 0-31 16,0 0-1-16,-36 60 18 16,22-13 1-16,0 9-3 15,0-2-8-15,3-3-3 0,3-11-5 16,3-12-31-16,4-13-25 15,1-13 11-15,0-2 43 16,12-25 2-16,9-15-22 16,10-19 15-16,13-23 7 15,12-13 15-15,-2 8 6 16,-8 24-5-16,-16 25 9 16,-11 27 21-16,2 5-14 15,1 3-16-15,0 3-14 16,-3 10-2-16,-7 14-1 15,-8 5-11-15,-4 3 5 0,-6 0-5 16,-12-3-26-16,-4-3-68 16,-6-4-58-16,7-7-109 15,10-7-363-15</inkml:trace>
  <inkml:trace contextRef="#ctx0" brushRef="#br0" timeOffset="189415.8561">33125 15008 1069 0,'0'0'534'16,"0"0"-523"-16,0 0-3 15,0 0 32-15,0 0 46 0,0 0-18 16,71 87-6-16,-44-70 15 16,2-8-16-16,5-6-9 15,-2-3-11-15,1 0-1 16,0-15 1-16,0-6 20 15,-3-4 16-15,-3-4-24 16,-5 0 20-16,-4 3 15 16,-6 9 13-16,-6 7-30 15,-6 8-33-15,0 2-38 16,-6 25-13-16,-20 22 4 16,-27 31 8-16,-43 26-1 15,-38 5-92-15,17-27-237 16,6-32-585-16</inkml:trace>
  <inkml:trace contextRef="#ctx0" brushRef="#br0" timeOffset="189742.9738">30268 15611 1721 0,'0'0'657'0,"0"0"-543"15,0 0-63-15,0 0-20 16,0 0-18-16,0 0-5 15,-40 73 23-15,12 4-1 16,-1 23-24-16,3 8 3 16,5-21-9-16,10-20 0 15,11-13-85-15,0-20-194 16,6-8-452-16</inkml:trace>
  <inkml:trace contextRef="#ctx0" brushRef="#br0" timeOffset="190590.9115">30700 15752 725 0,'0'0'860'0,"0"0"-671"15,0 0 3-15,0 0-104 0,0 0 5 16,0 0-2-16,-96 110-24 16,71-55-32-16,7 3-11 15,6-4-12-15,12-7-6 16,0-12-5-16,22-15 7 15,8-11-2-15,9-9-6 16,4-9-11-16,0-21-17 16,5-23 3-16,-9-2 3 15,-5-5-15-15,-7-1 19 16,-15 16 18-16,-3 6 0 16,-9 17 44-16,-2 14 17 15,-17 8-48-15,-3 11-13 0,-3 15-12 16,5 12-4-16,7 6 4 15,11-1 11-15,2 3 0 16,22-9-52-16,16-11-2 16,11-12-17-16,6-14-87 15,1-5-44-15,-3-23 67 16,-4-7 83-16,-12-3 53 16,-8 0 32-16,-13 6 123 15,-12 9 31-15,-4 6-16 16,-6 6-41-16,-11 8-82 15,-4 3-31-15,3 3-16 16,0 19-6-16,6 6-12 16,7 7 17-16,5 5 1 15,0 5 1-15,14-2 7 16,4-2-6-16,-2-5-1 0,-1-5 0 16,-6-8-1-16,-7-6-10 15,-2-6-2-15,-9-4 12 16,-15-3 6-16,-3-2 9 15,0-2-3-15,4 0-11 16,9 0 0-16,11 0-1 16,3 0-9-16,24 0-78 15,18-6-8-15,11-1-17 16,13-7-46-16,3-8-39 16,2-9-27-16,-4-5 17 15,-7-6 176-15,-9 2 31 0,-10 6 154 16,-11 9-2-1,-12 8-3-15,-9 7 42 0,-9 6 57 16,0 4-99-16,-13 0-102 16,-10 12-29-16,-2 10-2 15,-2 3 24-15,5 5 8 16,5 2-2-16,11 0 6 16,6 3-3-16,0 0 7 15,15-1-14-15,6 2-6 16,3 2-14-16,0 1-10 15,-7-3-3-15,-15-2-8 16,-9-4-1-16,-107-9-40 16,-2-6-119-16,-27-15-231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5:38:47.0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14176 4705 1179 0,'0'0'147'16,"0"0"-97"-16,0 0 27 16,0 0 24-16,91 0 16 15,-59 0-12-15,6 3-35 0,3 2 2 16,3 0-9-16,0 1-6 16,0 0-12-16,-2-1-6 15,1-1-11-15,0-1 0 16,3-3 17-16,2 0-3 15,1 0-4-15,3-3-10 16,-2-4-7-16,0-1-8 16,-3 0-11-16,-1-3 13 15,-4 4-2-15,-1-3 2 16,0-2-2-16,-2-1 2 16,0-1 3-16,2-2 4 15,1-1 2-15,1-3-6 16,0-3 1-16,-1 0 0 0,-5 1 1 15,-1-2-2 1,-5-2 1-16,-4-1-1 0,-5-2 4 16,-3-4-2-16,-3-1-5 15,-4-5-2-15,-2 2-12 16,-2-4 0-16,-2 2 10 16,-3 0-10-16,0 3 9 15,-3 0-10-15,0-2 1 16,0 0 2-16,0-2-2 15,-5-1 7-15,-5-1-7 16,-4-1 17-16,1-3-7 16,-6 2 2-16,-4 1-7 15,-1-3 1-15,-3 5 1 16,-1 2-8-16,-3 3 1 0,-1 5 5 16,1 2-5-16,-3 2-1 15,0 2-1-15,-2 2 0 16,0 2 0-16,0 1 1 15,-4 2 0-15,-2-1 1 16,-4 4-1-16,-5-1 0 16,-1 3 7-16,-2 4-7 15,-1-1 0-15,1 6 1 16,1-1-1-16,3 2 0 16,-2 3 4-16,0 0-3 15,0 0-1-15,1 0 2 0,0 3-1 16,5 3-1-1,0 2-8-15,4 1 8 16,0 3 1-16,5 0-1 16,1 2-1-16,5 0 0 0,1 2 1 15,3 2-1-15,2 3 1 16,0 2 1-16,3 0-1 16,2 5-1-16,2 0 0 15,1 0-6-15,1 1 6 16,3 0 0-16,-2 3 0 15,1 1 1-15,1 2-2 16,1 3 1-16,3 2-7 16,0 3 8-16,2 2 0 15,4 4-5-15,0-2 5 16,3 2-9-16,0-5 7 0,0 1 2 16,4-3-7-1,4-1 7-15,0-3 1 0,0 0-1 16,-2-2 1-16,2-4-1 15,0-2 0-15,1-4-6 16,2 1 5-16,-1-4-8 16,4 2 8-16,-1-3 1 15,-1 1 1-15,0-3-1 16,3-1 1-16,-2 0 0 16,2-4-1-16,2 1 8 15,-1-3-2-15,1-2 2 16,0 0-6-16,2 1 7 15,3-3-3-15,0 1-5 16,2-1 8-16,1-1 1 16,2-2 1-16,-3-3-1 0,3 0 2 15,-2-3 3-15,-1 0 3 16,0 0-2-16,-2 0 2 16,1 0-6-16,-3-3-1 15,0-2-2-15,-4 1 4 16,-4 2-11-16,-3-1-1 15,-3 1 8-15,-3 1-7 16,-3 1-1-16,0-2 7 16,0 2-8-16,3 0 1 15,-3 0-1-15,0 0 0 16,0 0-1-16,0 0-33 16,0 0-31-16,0 0-39 0,-12-3-98 15,-6-1-404-15,-3-1-712 16</inkml:trace>
  <inkml:trace contextRef="#ctx0" brushRef="#br0" timeOffset="16154.3258">22769 5082 876 0,'0'0'112'0,"0"0"-106"16,0 0-6-16,0 0 13 15,0 0 39-15,0 0-3 16,75 10-5-16,-50-6 15 16,3 2 2-16,2 1 14 15,0-4-17-15,-1 3-19 16,1-3 11-16,2 2-8 16,1 1-4-16,5-2 0 15,4 1 21-15,3 0-19 16,4 1-26-16,0-3-1 15,2 2-1-15,1 0 3 16,2-2 1-16,1 2 3 16,1-1 6-16,0 1-8 15,1-2 2-15,1 2 3 16,-2 1 5-16,2-3-5 0,4 3-6 16,-1 0 0-16,3-1-6 15,2 2 0-15,-1-2-4 16,1-1 2-16,-2 2-1 15,-2-2-1-15,1 0-6 16,-3 0 2-16,1 0 7 16,0 1-9-16,2-3 3 15,-1 3 4-15,1-2 0 16,0-1-1-16,-1 3 3 16,0-2-2-16,-1-1 2 15,0 1 0-15,2-1-2 16,-1 0-6-16,3 1 8 15,3-3-2-15,-1 0-6 0,0 2 5 16,0-2-5 0,2 1 0-16,-5-1 1 0,0 0-1 15,-1 0 1-15,-4 0 4 16,1 0-5-16,0 0 6 16,-1 0 2-16,1 0-3 15,1 0-5-15,-1 0 15 16,-2 0-15-16,-1 0 7 15,-2 0-7-15,-1 0 7 16,-1-3-7-16,-2 3 7 16,1-3 0-16,0-1-7 15,2 1 5-15,-1 1-5 16,0-1 1-16,2 1 4 16,-1-1-5-16,-2-1 0 0,-1 0 2 15,0-2-2-15,-5 1 6 16,2-1 2-16,-3 0 0 15,-1-2 1-15,-2 3-1 16,-1-1-8-16,-3 1 11 16,1-3-6-16,-2 3-3 15,2-2-2-15,-2 1 7 16,0 0-7-16,2-3 5 16,1 1-6-16,-1 1 2 15,0 0-1-15,-1-1 5 16,-2 1 2-16,-1 1 3 0,-2 0-2 15,-4 1-1-15,0 0-2 16,-2 0 0-16,-2-2 2 16,1 1 0-16,-1 0 5 15,2 1-4-15,-1-1-2 16,0 0 5-16,-1 2-11 16,-2 0 6-16,1 1-7 15,1-1 1-15,2-2 0 16,1 2 0-16,0-3 10 15,-1 1-11-15,-4 1 1 16,-3-1 18-16,-2 0 5 16,-3 1 1-16,0-1-13 15,-4 2-11-15,-2 2 8 16,-1-1-3-16,-2-1 0 16,0 3 0-16,-1-1-6 0,1 1 15 15,1 0-2-15,-2-2 2 16,1 1 3-16,0 2-9 15,-2-2 3-15,1 1-5 16,0-1-1-16,0 0 0 16,0 1-4-16,-2-1 7 15,1 1-2-15,1 0-1 16,-2 1-5-16,-2-1 0 16,1 1 7-16,0-2-7 15,0 2 1-15,-1 0-1 16,-1 0 6-16,2-1-1 15,-1 1 6-15,1-1-6 16,1-1-5-16,1 1 5 16,1 1-5-16,0-2 0 15,3 2-1-15,0-2 1 0,1 1-1 16,2-1 0-16,-1 2-1 16,0 0 2-16,2-2-2 15,-3 2 2-15,0-1-1 16,-1 1 0-16,0 0 1 15,0 0 0-15,-1 0-1 16,-1 0 0-16,1 0 0 16,-1 0 0-16,-2-2 1 15,-1 2-1-15,0 0 1 16,-2 0-1-16,-1 0-1 16,2 0 1-16,-2 0 1 15,0 0-1-15,0 0-1 0,0 0 0 16,0 0-40-16,-32-5-98 15,-4-2-202-15,-14-12-1162 0</inkml:trace>
  <inkml:trace contextRef="#ctx0" brushRef="#br0" timeOffset="19059.9508">26171 3272 32 0,'0'0'1362'0,"0"0"-1218"16,0 0-115-16,0 0-14 16,-15 86 59-16,5-50 13 0,-1 1 45 15,0 2-66 1,3-4-18-16,0-6-23 0,2-3-5 15,2-6-19-15,1-5 5 16,0-9-5-16,3-3 6 16,0-3 14-16,0-6 7 15,0-15-9-15,0-10-13 16,0-6 1-16,7-6 2 16,4-4 19-16,3-1-3 15,2 4-11-15,1 5 9 16,0 9 5-16,-2 9-7 15,-2 10-3-15,-1 4-11 16,2 7-7-16,-1 3 0 16,6 17-1-16,1 7-1 0,-2 6 1 15,0 3 1 1,-8-3 0-16,-4 1 0 0,-2-6 0 16,-4-5 0-16,0-8 0 15,0-5 0-15,0-7 0 16,0-3 11-16,0-4 56 15,-5-17-17-15,0-5-13 16,4-8 17-16,1-1-7 16,0 1-14-16,7 3-8 15,6 7-7-15,-1 5 3 16,2 9-12-16,-4 5-1 16,2 5-8-16,3 0 0 15,0 5-2-15,1 9-5 0,1 8-5 16,-4 1 4-1,-2 3 8-15,-3 0-9 0,-3 1-39 16,-2-2-53-16,8 2-64 16,-4-7-188-16,6-6-391 0</inkml:trace>
  <inkml:trace contextRef="#ctx0" brushRef="#br0" timeOffset="19428.5426">26777 3166 1088 0,'0'0'231'15,"0"0"-139"-15,0 0-5 16,0 0 29-16,0 0 12 0,0 0-52 16,0 0-13-16,-44 64-1 15,44-40 13-15,6-3-7 16,8 3-19-16,3-2-15 15,3-5 0-15,-4 0-17 16,2-1-15-16,-3-3 6 16,0 3-7-16,-5-2 0 15,-3 2 0-15,-3-1-1 16,-4-4 0-16,0 1-1 16,-3 0 0-16,-11-4 0 0,-8-1 1 15,-5-2 1 1,-5 0-1-16,-4-4 0 0,-2-1 1 15,5 0-1-15,7 0-67 16,12 0-103 0,10 0-191-16,4-3-687 0</inkml:trace>
  <inkml:trace contextRef="#ctx0" brushRef="#br0" timeOffset="19786.3321">27169 3173 1307 0,'0'0'158'16,"0"0"-103"-16,0 0-22 0,0 0 23 15,0 0 9-15,0 0-20 16,0 0 69-16,3 90 31 16,-9-47-52-16,-3 3-33 15,2 0 12-15,2-2-20 16,2-5-14-16,3-6-8 16,0-4-14-16,0-5-5 15,8-7-11-15,5-5 2 16,5-3-1-16,4-8-1 15,6-1-34-15,13-14-114 0,-7-8-240 16,-10-5-923-16</inkml:trace>
  <inkml:trace contextRef="#ctx0" brushRef="#br0" timeOffset="19976.3339">27294 3419 1470 0,'0'0'182'16,"0"0"-119"-16,0 0 34 16,0 0 76-16,0 0-53 15,85 15-61-15,-54-15-35 16,2 0-24-16,13 0-7 16,-10-7-167-16,-8-4-307 0</inkml:trace>
  <inkml:trace contextRef="#ctx0" brushRef="#br0" timeOffset="20170.1441">27319 3156 1667 0,'0'0'235'0,"0"0"-163"16,0 0-51-16,82 0 83 15,-41 0-44-15,2 0-39 16,21 0-21-16,-15 0-11 16,-7 0-307-16</inkml:trace>
  <inkml:trace contextRef="#ctx0" brushRef="#br0" timeOffset="28654.3202">24464 3595 730 0,'0'0'94'16,"0"0"-65"-16,0 0-13 15,0 0 82-15,0 0-5 16,0 0-12-16,-90-45-37 16,72 40-10-16,0 0-15 15,-5 2-5-15,-3 0 1 16,-3-2-8-16,-1 2-7 15,-4-1 0-15,-3-1-1 16,-2 2-9-16,-3 1-12 16,2 0 1-16,-1 2 8 15,1 0 11-15,2 0-4 16,0 0 6-16,1 0-3 0,1 0 2 16,0 7 0-16,2 1-5 15,-2 1-14-15,2 2-3 16,1 1 0-16,-1 2 5 15,5 2 1-15,1 1-2 16,0 0-1-16,1 4 4 16,2 0-4-16,-1 3 1 15,3 2 5-15,1 2-1 16,3 2 9-16,0 4-7 16,4 3 6-16,0 3-3 15,5 1 9-15,0-1-45 16,4 3-28-16,-1-2-31 15,4 11 2-15,0-8-37 0,0-7-57 0</inkml:trace>
  <inkml:trace contextRef="#ctx0" brushRef="#br0" timeOffset="29604.6218">24263 3449 446 0,'0'0'104'0,"0"0"-94"16,0 0-10-16,0 0-325 0</inkml:trace>
  <inkml:trace contextRef="#ctx0" brushRef="#br0" timeOffset="30382.8797">23159 4900 947 0,'0'0'131'0,"0"0"27"16,0 0-49-16,111 0 46 16,-74 0-20-16,-1 0-30 15,1 0-48-15,-2-2-29 16,-4-1-16-16,-4 2-6 16,-5-1-6-16,-4 1 0 15,-8 1-61-15,-10 0-104 0,0 0-146 16,-4 0-421-16</inkml:trace>
  <inkml:trace contextRef="#ctx0" brushRef="#br0" timeOffset="30654.6489">23164 4962 1096 0,'0'0'188'16,"0"0"-107"-16,0 0-46 16,0 0 113-16,0 0 69 15,0 0-40-15,0 0-54 0,88 0-49 16,-48 0-27-16,5 0-7 16,1 0-5-16,0 0 1 15,-4 0-20-15,0 0-7 16,-8 2-9-16,-4 9 0 15,-10 0-127-15,-12-1-459 0</inkml:trace>
  <inkml:trace contextRef="#ctx0" brushRef="#br0" timeOffset="37883.0163">20309 4683 1190 0,'0'0'499'15,"0"0"-394"-15,0 0-6 16,0 0-65-16,0 0-22 15,0 0-2-15,-39 37 9 16,36-14 0-16,0 3-1 16,3-2-9-16,0 0-8 15,0-3 5-15,0-2-4 0,0-5 6 16,0-5-8 0,2-5 0-16,-1-4-11 0,2 0 3 15,0-6-9-15,2-14-22 16,-1-5-2-16,2-6 12 15,0-5 29-15,-2 2 1 16,-1 1 12-16,0 5 7 16,2 5 18-16,-4 7-4 15,3 8 11-15,-3 7-24 16,4 1-21-16,2 1-1 16,2 13-15-16,3 7 15 15,4 5 0-15,1 1 1 16,-1 0 1-16,2 0-1 0,-3-5 1 15,-2-5-1-15,-1-6 1 16,-3-3-1-16,-3-8 0 16,0 0-23-16,-2 0 11 15,1-14-21-15,-2-1-45 16,-2-2 18-16,-1 2 23 16,0 1 29-16,0 2 7 15,0 4 1-15,0 1 13 16,0 5 5-16,0 2 1 15,0 0-18-15,3 0-1 16,1 2-13-16,2 10 12 16,2 0 1-16,1 1 7 15,3 2 1-15,2-4-8 16,1-1 15-16,2-5-5 0,0-3-1 16,-2-2 1-16,-2 0 2 15,-1-5 0-15,-4-4-2 16,-2-2-3-16,-2 0 9 15,-2 2 52-15,-1 1-5 16,-1 5 9-16,0 0-3 16,0 3-29-16,3 0-40 15,-3 3 0-15,3 10 0 16,0 6 9-16,1 2 5 16,-2 1-6-16,-2 0-8 15,0-4-16-15,0-5-68 16,-8-5-189-16,-2-8-423 0</inkml:trace>
  <inkml:trace contextRef="#ctx0" brushRef="#br0" timeOffset="38050.7891">20585 4543 669 0,'0'0'530'16,"0"0"-443"-16,0 0-67 15,0 0-18-15,0 0-2 16,0 0-28-16,33 82-197 16,-23-62-618-16</inkml:trace>
  <inkml:trace contextRef="#ctx0" brushRef="#br0" timeOffset="38633.5245">20710 4702 1117 0,'0'0'287'0,"0"0"-70"15,0 0-147-15,0 0-45 16,0 0 43-16,0 0 42 16,5 72-44-16,-1-47-24 15,0 0-1-15,3-2-20 16,-1-5-14-16,-2-2-6 15,2-5 6-15,0-5-7 0,-2-6 0 16,2 0-39 0,2-6 27-16,2-11 11 15,-1-3-43-15,0-2 0 0,-3 0 25 16,1 3 9-16,-2 4 10 16,-2 4-1-16,-1 2 1 15,-2 4 9-15,0 4 5 16,0 1-4-16,0 0-9 15,1 0-1-15,1 7 1 16,2 4-1-16,4 0 8 16,2 1-7-16,2 0 2 15,3-5 3-15,1 1 1 16,2-6 6-16,-1-2-5 16,-1 0-1-16,-3-4 0 0,-1-7-6 15,-4-2 5-15,-4 0 0 16,-1-1 2-16,-3 3-5 15,0 5 15-15,0 0 70 16,0 4-7-16,0 2-38 16,0 0-42-16,0 2-1 15,0 12-8-15,3 3 7 16,0 2 1-16,-1 2 0 16,2-2 0-16,-3-2 0 15,-1-4-83-15,0-12-96 16,0-1-188-16,0 0-533 0</inkml:trace>
  <inkml:trace contextRef="#ctx0" brushRef="#br0" timeOffset="38790.9952">20944 4586 854 0,'0'0'111'0,"0"0"-63"15,0 0-28-15,0 0-8 16,0 0-12-16,54 85-129 0</inkml:trace>
  <inkml:trace contextRef="#ctx0" brushRef="#br0" timeOffset="39534.9993">21168 4769 1249 0,'0'0'265'0,"0"0"-156"15,0 0-74-15,0 0-26 16,0 0 57-16,0 0 36 16,0 0-38-16,-6 74-31 15,6-53-20-15,0-1 1 16,0-2-13-16,0-6 6 15,0-3-6-15,0-7 4 16,2-2-5-16,5-2-4 16,5-15-10-16,0-7-43 15,1-3-14-15,-1-4 24 16,-3 0 32-16,0 6 14 0,-4 3 1 16,-1 8 20-16,-2 6 47 15,-2 5-15-15,0 3-30 16,0 0-15-16,0 3 8 15,1 10 8-15,1 1-1 16,1 1-4-16,1 1-1 16,3 1-10-16,-1-3-6 15,2-3 1-15,1-1 14 16,1-3-6-16,1-7-8 16,-1 0-2-16,4 0-15 15,-4-5-6-15,3-6-27 0,-4 2 9 16,-1-1 23-16,-3 0 10 15,-2 5 5-15,-2-1 1 16,1 3 1-16,-2 3 29 16,0 0-16-16,0 0-14 15,2 0 0-15,3 0-7 16,1 3 6-16,3 4 0 16,4 0 1-16,1-1-2 15,2-1 2-15,-1-4 2 16,0-1 0-16,-3 0 8 15,-2-1-1-15,-3-9-2 16,-2-1 1-16,-2 0-7 16,-3 1 9-16,2 3 38 15,-2 3 19-15,0 2-8 16,1 2-36-16,2 0-23 0,2 8-7 16,5 11 7-16,0 6 9 15,3 4 3-15,-2-1-5 16,-3-1-7-16,-4-5-12 15,-2-10-34-15,-1-3-155 16,-1-9-361-16</inkml:trace>
  <inkml:trace contextRef="#ctx0" brushRef="#br0" timeOffset="39700.7328">21553 4542 1069 0,'0'0'128'0,"0"0"-98"16,0 0-24-16,0 0-5 0,0 0 0 15,89 69-1-15,-62-50-526 16</inkml:trace>
  <inkml:trace contextRef="#ctx0" brushRef="#br0" timeOffset="40396.8591">21699 4725 1393 0,'0'0'189'16,"0"0"-91"-16,0 0-74 0,0 0-5 15,0 0 8-15,0 0-14 16,0 0-12-16,39 0 0 15,-21 0 0-15,0 5-1 16,1 2 0-16,0 5-7 16,-2 2 6-16,-1 3 0 15,-4 2 1-15,-3 3 20 16,-2 1 18-16,-2 0-5 16,-4 1-10-16,-1-2-5 15,0 1 14-15,0 0-12 16,0-3-2-16,0 1-12 0,0-1 7 15,0-4-12-15,0-2 14 16,0-3-9-16,-1-4 7 16,-1 0-7-16,-1-4 5 15,-4-2-2-15,-2 2-2 16,-3 2 2-16,-3-2-8 16,2-1 0-16,0 1 0 15,4-3 6-15,4 0 6 16,2-3 1-16,3-5-4 15,0-3 3-15,0-1 23 16,3 2-20-16,5 2-15 16,-1 4 1-16,2 1-1 15,-3 3-1-15,1 0 0 16,-1 0 1-16,3 0-1 16,-4 0-1-16,-1 0 0 15,-2 0 0-15,-1 0-7 0,-1 1-9 16,0-1-7-16,0 0 23 15,0 0 1-15,0-8 18 16,0-4-8-16,0-5 0 16,2 0 8-16,4-2 3 15,1 2 5-15,5 0-12 16,2 1-7-16,0 5-6 16,0 2-1-16,1-1 0 15,-2 7 0-15,0-1-15 16,-2 2-61-16,0-1-131 15,-3 2-182-15,-3-3-745 0</inkml:trace>
  <inkml:trace contextRef="#ctx0" brushRef="#br0" timeOffset="40870.5982">22087 4816 1227 0,'0'0'258'0,"0"0"-146"16,0 0-76-16,0 0 13 15,0 0 66-15,0 0 2 16,0 0-51-16,36 3-34 0,-27-3-24 16,0-3 3-16,-2-6-11 15,-3-3-23-15,-2-3-27 16,-2 1-16-16,0-3 3 15,0 3 28-15,-2 1 35 16,-4 6 19-16,-4 2 7 16,1 2 9-16,0 3-4 15,-3 0 1-15,-1 9 9 16,-2 7 27-16,0 7-1 16,-1 2-30-16,5 4 15 15,5 0-2-15,5-2-10 16,1-1-9-16,0-4 0 15,6-5 3-15,7-5 9 16,5-4 15-16,3-4 21 16,5-2-11-16,3-2-21 0,5 0-21 15,-2-3-20-15,-5-3 2 16,-3-1-8-16,-7 1 0 16,-6 2-20-16,-11-12-73 15,0 4-130-15,-14-6-679 0</inkml:trace>
  <inkml:trace contextRef="#ctx0" brushRef="#br0" timeOffset="52283.9889">7784 5986 882 0,'0'0'232'15,"0"0"-104"-15,0 0-9 16,0 0-19-16,0 0 6 16,0 0-36-16,0 0-39 15,4 0-21-15,1 9-9 16,6 2 1-16,1 7 24 16,5 8 26-16,3 3 13 15,2 5-5-15,2 1 1 16,1 0-11-16,1-2-5 0,-3-7-12 15,-3-2-14-15,-2-5-5 16,-3-5 10-16,-2-4-14 16,-2-3 4-16,-4-3 8 15,2-3-6-15,3-1 8 16,6 0 20-16,10-12 31 16,11-9-20-16,10-8-16 15,15-8-7-15,3-4-14 16,7-7-1-16,0 2 0 15,-1 1-2-15,-2 3-1 16,-5 3-13-16,-8 6 6 16,-8 5 0-16,-4 2-5 15,-9 6 5-15,-8 4 1 0,-7 3-7 16,-8 6 5 0,-5 2 1-16,-6 1-6 0,-3 4-1 15,0 0 0-15,0 0 0 16,0 0-13-16,0 0-102 15,0 7-102-15,4 0-337 16,-3-2-732-16</inkml:trace>
  <inkml:trace contextRef="#ctx0" brushRef="#br0" timeOffset="80555.2879">14317 470 403 0,'0'0'147'0,"0"0"6"16,0 0-49-16,0 0-4 15,0 0-15-15,-10 0-20 16,10 0-4-16,0 0 1 16,0 0 3-16,0 0-13 15,0 0-7-15,0 0-11 16,0 0-21-16,-2 0-12 16,2 0 0-16,-1 0-1 15,1 8 0-15,0-1 0 16,0 3 0-16,0 0 1 0,0 2 12 15,0-1 17-15,3 3-1 16,2-3-11-16,2 1-8 16,-3-1-9-16,2-2 12 15,-1 1-5-15,1 1 0 16,1 1 10-16,-1 0-1 16,0 0 14-16,0-2-9 15,0 3 7-15,1-6 0 16,-1 2-6-16,0-1-10 15,-1 1-1-15,-1 0-5 16,4-1 1-16,-2 2 5 16,0 0-4-16,1 1-2 15,2 2 0-15,-2 1 2 0,1-2 0 16,1 1-3-16,0 0 1 16,0 0-6-16,0-1 6 15,-3 1 0-15,4 1-5 16,-2 0-1-16,-2 1 5 15,1-1-5-15,2 3 0 16,-5-2 8-16,3 0-8 16,-3 1 7-16,1 1 2 15,-2 0 2-15,2 2 2 16,0-1 4-16,-1 3 1 16,2 2-9-16,-1-2 6 15,2 3-1-15,-2-2 0 16,-1 1 7-16,1 0-5 15,-1 3-6-15,1 0-2 0,-1 1-3 16,2 2 5-16,-2 3 3 16,2 1 2-16,1 2-2 15,-1 1 0-15,1-2 0 16,-3 0-13-16,2-3 5 16,-1 0-5-16,-1 1 9 15,1-5-2-15,-1 1-7 16,1-3 11-16,-4-1-11 15,2-2 6-15,-1-3-5 16,-2-2 4-16,1-2-5 16,-1-3 0-16,0-1 0 15,0-3 5-15,0 0-5 16,0-1 0-16,0-2 2 16,0-1-2-16,0-1 5 15,0-1-5-15,0-1-1 0,0-1 0 16,2 1 1-16,4 2-1 15,5 0 0-15,3 1-12 16,13-1 11-16,4 2 1 16,7-3-1-16,9 0 1 15,8 1-1-15,6-1 1 16,8-2 1-16,14 0-1 16,16 0 0-16,16 0 0 15,2-2 0-15,-6-7 1 16,-7-1 15-16,-10 0 5 15,5-4-5-15,-1 4 3 16,3 1-4-16,0-2-3 16,-3 2-2-16,-1-1-1 0,-13 1 6 15,-19 1 4-15,-14 1-5 16,-6 0-5-16,7-3 2 16,3-2-9-16,3 0 5 15,-10 1 1-15,-8 0-7 16,-10 3 0-16,-10 4 1 15,-9 1-1-15,-6 1 5 16,-5 2-5-16,-15-2-1 16,-8 2-94-16,-15-4-300 0</inkml:trace>
  <inkml:trace contextRef="#ctx0" brushRef="#br0" timeOffset="82799.0364">14775 431 392 0,'0'0'342'0,"0"0"-147"0,0 0-90 15,0 0-38-15,0 0-23 16,0 0-12-16,0 0-3 15,-3 13 16-15,3-4-1 16,0 1 3-16,0 3 19 16,0 1-2-16,0 2-22 15,0 2-2-15,5 4 1 16,-1-1 9-16,1 3-1 16,1 1-14-16,1 1-7 15,-1 1 0-15,0 0 13 0,2-1-11 16,-1-1 5-16,2 2-7 15,-2-3 0-15,2 2-15 16,1-1-4-16,0 1 3 16,-1-1 6-16,2 1 8 15,0 0-10-15,1 0-3 16,0-3-6-16,0 3-1 16,1-1 6-16,-1 2 1 15,2 1-3-15,-1-1-4 16,-1 2 2-16,3-1-7 15,-3-1 0-15,2-2 0 16,0 1 1-16,-2-1-2 16,1-2 2-16,0-1 6 15,-3 0-6-15,-1-2-1 16,-2-3 1-16,1-1-1 0,-1-2 5 16,1-1-6-16,-2-3 2 15,1 2-2-15,3 0 8 16,-1-2-7-16,0 2 2 15,3 0 3-15,-1-3-5 16,-1 3 5-16,3-3-5 16,-2 0 0-16,2-2 5 15,-1 0-5-15,2 0 8 16,2 0 3-16,1 1 3 16,2-1-14-16,0 3 6 15,-1-4-5-15,2 2-1 16,-1 0 0-16,-1-4-1 15,0 1 2-15,-3-2-1 0,3 0 5 16,-2-3-5-16,1 0 0 16,0 0 5-16,-2 0-5 15,3 0 0-15,-1 0 6 16,0 0-6-16,3-4 0 16,1 0 0-16,0-2 0 15,-2 0 0-15,4 1 1 16,-3-1-2-16,0 0 2 15,2-1-1-15,-1 0 0 16,0-1 0-16,-2-1 5 16,1 3-5-16,0-3-1 15,-3 2 0-15,2-2 1 0,-4 2 0 16,2-2 0 0,-4 1 5-16,2-1 3 0,-2-2-8 15,1-2 8-15,-2 3-1 16,0-3 2-16,0 0 2 15,-2-2-3-15,1-2 6 16,-1 0 1-16,-1-2-7 16,2-3-2-16,-1 2-6 15,-3-3 0-15,2 3 0 16,0-2 0-16,-1 3 0 16,-2-2 0-16,0 3 5 15,-2-1-5-15,0 2-1 16,-2-2 1-16,-1 1-1 0,1-1 1 15,-1 1-1 1,1 0 0-16,-1 1 1 0,1-2-1 16,-1 1 7-16,-1 2 6 15,2-1-1-15,-2 0-4 16,1 0 2-16,-1 0 2 16,2 0-6-16,-2 1-5 15,1 1 10-15,1-1-10 16,-2 2 0-16,0-2 8 15,2 1-9-15,-2-2 0 16,0 1 2-16,0 2 8 16,0-1-4-16,0 0 0 15,0 0-5-15,0 1 5 0,0 0-4 16,0 0-1-16,0 1 8 16,0-1-8-16,0 0 0 15,0-1-1 1,0-1 0-16,0-1 1 0,0 1-1 15,0 1 1-15,0-1 0 16,0 4-1-16,0-1 1 16,0 1 0-16,0-2 0 15,0 2 0-15,0-1 0 16,0 2 0-16,0-2 1 16,0 1 5-16,0 0-6 15,0 1 10-15,0 0-4 16,0-1 2-16,0 3 0 0,0-1-3 15,0 0 9 1,0 1-8-16,0-2-6 0,0 2 0 16,0-1 1-16,0 3-1 15,0-4 1-15,0 3-1 16,0 0 5-16,0-1 0 16,1 1 2-16,1-1-7 15,-1 1 1-15,3 0 7 16,-2 0-8-16,-1-1 5 15,1 1 0-15,-1 0 1 16,1 1-6-16,-1 0 0 16,1 1 7-16,-1 0-6 15,1 1-1-15,-2-1 8 16,1 0-7-16,-1 1 4 16,2 3-5-16,-2-1 0 15,0 2 0-15,0-1-1 0,0 2 0 16,0 0 0-16,0 0 0 15,0 0-15-15,0 0-55 16,0 3-74-16,-2 7-123 16,-5-1-503-16</inkml:trace>
  <inkml:trace contextRef="#ctx0" brushRef="#br0" timeOffset="93516.6073">15628 1571 975 0,'0'0'123'0,"0"0"-87"15,0 0-25-15,0 0-11 0,0 0 0 16,0 0-133-1,0 5-267-15</inkml:trace>
  <inkml:trace contextRef="#ctx0" brushRef="#br0" timeOffset="94316.9424">16946 1464 1405 0,'0'0'170'15,"0"0"-118"-15,0 0-5 16,0 0 7-16,0 0-32 15,0 0-15-15,0 0-7 16,0-8-9-16,23 27 9 16,9 3-1-16,2 4 1 15,0 3 1-15,-2 0-1 16,-7 0-1-16,-9-2-29 16,-10-2-8-16,-6 1 19 15,-7-1 6-15,-19 1 12 16,-8 0 1-16,-7 0 7 15,-4-3 0-15,-1 1 9 16,5-7 0-16,7-3-6 0,12-3-10 16,22-11-33-16,4 0-249 15,23-6-659-15</inkml:trace>
  <inkml:trace contextRef="#ctx0" brushRef="#br0" timeOffset="94932.181">17855 1229 1298 0,'0'0'161'16,"0"0"-47"-16,-80-35-14 15,35 30 29-15,-1 5-21 16,-5 19 4-16,-6 28-48 0,-2 34-35 15,2 29-5-15,14 11 1 16,17-6 16-16,22-20-5 16,4-27-8-16,9-15-15 15,12-12-6-15,7-9-1 16,9-1 2-16,10-4 4 16,8-10-1-16,6-15 3 15,3-7 2-15,3-31 14 16,6-25-8-16,1-30-9 15,-9-29-4-15,-17-17-7 16,-23 1-2-16,-20 13 0 16,-5 36-12-16,-8 26-1 15,-10 23 11-15,-8 12 1 0,-7 4-1 16,-9 2-9 0,-9 6 11-16,2 12-8 0,1 2 2 15,5 24 6-15,1 12-2 16,6 12 2-16,4 10 0 15,6 3 0-15,8 2-1 16,5-3 0-16,8-6 0 16,5-6 1-16,0-9 0 15,13-3 1-15,10-8-1 16,7-6 6-16,6-6 0 16,5-5 2-16,4-8 5 15,4-3 5-15,-1 0-6 0,2-5-3 16,-5-6-8-16,-7 2 6 15,-7 0-7-15,-7 4 0 16,-9-2-15-16,-15 7-86 16,0 0-213-16,-15 0-570 0</inkml:trace>
  <inkml:trace contextRef="#ctx0" brushRef="#br0" timeOffset="95766.3844">14143 495 1377 0,'0'0'267'0,"0"0"-35"16,0 0-128-16,0 0-74 16,0 0-29-16,0 0 5 15,-78 78 17-15,57-45 2 16,2 1-4-16,4-7-1 16,2-3-8-16,5-7 0 15,2-6-11-15,4-3 0 16,2-8 1-16,0 0 19 15,2-14 12-15,9-14-10 0,2-8-12 16,6-7 6-16,1-4-1 16,-1 2 8-16,2 4 4 15,0 12-3-15,2 8-13 16,3 10-12-16,10 11 0 16,6 0 0-16,10 8 0 15,3 11 0-15,0 1-6 16,-2 8-69-16,-16-6-151 15,-18-7-425-15</inkml:trace>
  <inkml:trace contextRef="#ctx0" brushRef="#br0" timeOffset="96285.3316">13002 251 1618 0,'0'0'224'16,"0"0"-144"-16,0 0-50 16,0 0 69-16,0 0-11 15,0 0-49-15,80-20-23 16,-29 5-10-16,4-5 1 15,2 0-7-15,-8 0-92 16,-10 4-118-16,-12 3-41 0,-13 4-37 16,-12 4 101-16,-2 5 108 15,-9 0 44-15,-9 2 35 16,-4 13 72-16,0 4 27 16,3 6 15-16,3 6 7 15,6-1-39-15,7 4-29 16,3 0-7-16,0 1-16 15,12 1 19-15,5-2 7 16,5-2-26-16,0-4-14 16,-1-1-5-16,-5-5-10 15,-1-5 0-15,-7-5 6 16,-7-2-6-16,-1-3 5 16,-3 0 6-16,-21-1 1 15,-13 0 2-15,-11 2-15 0,-3-4-3 16,1-2-44-16,8 0-25 15,15-2-56-15,11-8-151 16,14-5-676-16</inkml:trace>
  <inkml:trace contextRef="#ctx0" brushRef="#br0" timeOffset="96555.4306">13545 118 1617 0,'0'0'187'0,"0"0"-110"15,0 0-15-15,0 0-23 16,0 0 1-16,0 0-23 16,0 0 4-16,-47 108 10 15,43-62-5-15,4 1-7 16,0-4-1-16,1-2-11 15,11-5-6-15,8-7-1 16,4-5-22-16,22-18-170 16,-6-6-138-16,-4-3-583 0</inkml:trace>
  <inkml:trace contextRef="#ctx0" brushRef="#br0" timeOffset="96999.5">13716 87 1332 0,'0'0'158'16,"0"0"-14"-16,0 0-20 16,0 0-4-16,0 0-51 15,0 0-36-15,-76 79-3 16,70-33 0-16,5 5 0 16,1 0-5-16,0-1 1 15,9-4-13-15,7-5-7 16,3-8-4-16,-1-11 7 15,5-8-1-15,0-11 1 16,0-3 8-16,1-13-6 0,-3-13-11 16,-6-10-41-16,-8-6 9 15,-7-5 12-15,0-1 1 16,-15 5 12-16,-7 5 7 16,1 7 11-16,0 11 11 15,3 7 6-15,6 7 3 16,5 6-8-16,2 0-17 15,-1 2-6-15,2 13-6 16,2 7-1-16,2 7-1 16,0 3 2-16,2 0 5 15,14-1 1-15,5-5 0 16,5-1 0-16,5-7 0 16,6-7 0-16,2-8-12 15,14-8-104-15,-9-15-241 16,-11-3-985-16</inkml:trace>
  <inkml:trace contextRef="#ctx0" brushRef="#br0" timeOffset="97243.3266">13890 6 1053 0,'0'0'169'15,"0"0"-125"-15,0 0-26 16,0 0 116-16,87 0 29 0,-53 11-64 16,1 19-22-1,-4 14 3-15,-6 9-50 0,-8 2 0 16,-11 1-5-16,-6 2 0 16,-24 23-10-16,-10-15-15 15,-2-9-180-15</inkml:trace>
  <inkml:trace contextRef="#ctx0" brushRef="#br0" timeOffset="108225.054">13194 739 751 0,'0'0'172'0,"0"0"-82"16,0 0-35-16,0 0 55 16,0 0 49-16,84-9-15 15,-53 1-28-15,3 1-36 16,2-3-7-16,0 3-14 15,0-3-13-15,-2 2-9 16,-1 0-14-16,-5 1-14 0,-2 1-8 16,-7 2 9-1,-6-2-10-15,-1 6-37 0,-6-1-91 16,-6 1-122-16,0 0-147 16,-15 0-563-16</inkml:trace>
  <inkml:trace contextRef="#ctx0" brushRef="#br0" timeOffset="108581.1713">13079 889 702 0,'0'0'208'0,"0"0"-139"15,0 0 22-15,100-8 26 16,-52 0 12-16,1-2-29 16,3-2 11-16,2-1-12 15,0 0-16-15,-2 1-26 16,-1-1-16-16,-4 1-3 15,-6 1-16-15,-7 2 0 16,-1 0-9-16,-9 3-13 16,-8 4 0-16,-4 2-37 0,-12 0-153 15,0 0-219 1,-15 4-440-16</inkml:trace>
  <inkml:trace contextRef="#ctx0" brushRef="#br0" timeOffset="112700.8715">15672 1564 153 0,'0'0'180'0,"0"0"-60"16,0 0-17-16,0 0 6 16,0 0-15-16,0 0-33 15,0 0-11-15,0-2-9 16,0 2-2-16,0 0 4 15,0 0 3-15,0 0 1 16,0-2-1-16,0 2 5 16,0 0 1-16,0-1-3 15,0 1-1-15,0 0 5 16,0-2 0-16,0 2-4 16,0 0-8-16,0 0-14 15,0 0-11-15,0 0-10 0,0 0-4 16,0 0-2-16,0 0 0 15,0 0 0-15,0 0-38 16,0 0-65-16,-2 0-30 16,2 0-50-16,0 7 37 15,0-2-44-15,-1 2-95 0</inkml:trace>
  <inkml:trace contextRef="#ctx0" brushRef="#br0" timeOffset="112845.79">15672 1564 90 0</inkml:trace>
  <inkml:trace contextRef="#ctx0" brushRef="#br0" timeOffset="112932.5479">15672 1564 90 0,'-20'51'649'0,"20"-51"-440"0,2 0-47 0,-2 0-89 0,0 0-26 0,0 0-21 15,0 0-26-15,0 0 0 16,0 0-62-16,0 6-100 16,0 0-102-16,0-1-146 0</inkml:trace>
  <inkml:trace contextRef="#ctx0" brushRef="#br0" timeOffset="113112.0323">15670 1671 532 0,'0'0'234'0,"0"0"-77"15,0 0-74-15,0 0-44 16,0 0-20-16,0 0-19 16,0 0-88-16,0 0-74 15,0 25-146-15</inkml:trace>
  <inkml:trace contextRef="#ctx0" brushRef="#br0" timeOffset="113300.9295">15670 1671 546 0,'2'80'292'15,"-2"-80"-142"1,0 0-73-16,0 0-42 0,0 0-18 15,0 1-17-15,0 3-43 16,0 3-99-16,-2 1-104 16,-2-2-88-16</inkml:trace>
  <inkml:trace contextRef="#ctx0" brushRef="#br0" timeOffset="113464.9242">15670 1809 599 0,'0'0'223'0,"0"0"-75"0,0 0-75 16,0 0-21-16,0 0-38 15,0 0-14-15,0 0-123 16,0 12-33-16,0-6-213 16</inkml:trace>
  <inkml:trace contextRef="#ctx0" brushRef="#br0" timeOffset="113647.0028">15670 1809 667 0,'63'77'218'0,"-63"-77"-108"0,0 0-71 15,0 0-29-15,0 2-10 16,0 2-6-16,0 0-97 15,0-2-203-15</inkml:trace>
  <inkml:trace contextRef="#ctx0" brushRef="#br0" timeOffset="114539.5307">15724 1601 335 0,'0'0'187'0,"0"0"-13"0,0 0-3 16,0 0-52-16,0 0-50 15,0 0-30-15,0 0-11 16,-42 0-14-16,42 0-8 16,0 0-6-16,0 0-1 15,0 0-12-15,0 0-22 16,0 0-15-16,4 0 18 16,4 0 12-16,1 0 2 15,3 0 11-15,-3 0 0 0,-2 0-49 16,-1 0-18-16,-1 0-60 15,-4 0 2-15,-1 0 86 16,0 0 46-16,0 0 13 16,-6 0 10-16,-3 0-16 15,-1-3-7-15,-3 3 12 16,2-2 15-16,2 0 5 16,0 1 16-16,5 1 17 15,1-2-34-15,0 2-18 16,3 0-13-16,0 0-2 15,0 0-18-15,0 0-91 16,0 0 5-16,4 0-22 0</inkml:trace>
  <inkml:trace contextRef="#ctx0" brushRef="#br0" timeOffset="116430.2124">14389 1610 977 0,'0'0'209'15,"0"0"-59"-15,0 0-85 16,0 0-51-16,0 0-7 15,0 0-7-15,0 0-42 16,28 0-45-16,-1 0-78 16,-2 0-115-16,-2 0-414 0</inkml:trace>
  <inkml:trace contextRef="#ctx0" brushRef="#br0" timeOffset="116612.1262">14802 1613 910 0,'0'0'195'0,"0"0"-53"16,0 0-48-16,0 0-27 15,0 0-16-15,0 0-31 16,0 0-20-16,20 0-164 16,12 0 73-16,1 0-22 15,3 0-138-15</inkml:trace>
  <inkml:trace contextRef="#ctx0" brushRef="#br0" timeOffset="116782.167">15263 1610 1051 0,'0'0'220'0,"0"0"-59"15,0 0-91-15,0 0-4 16,0 0-55-16,0 0-11 15,0 0-192-15,45-4-195 0</inkml:trace>
  <inkml:trace contextRef="#ctx0" brushRef="#br0" timeOffset="116907.321">15581 1557 892 0,'0'0'0'0,"0"0"-269"0</inkml:trace>
  <inkml:trace contextRef="#ctx0" brushRef="#br0" timeOffset="117424.9605">15685 1634 1084 0,'0'0'242'0,"0"0"-40"15,0 0-74-15,0 0-57 16,0 0-27-16,0 0-28 15,0 0-16-15,-12 0-109 16,9 22-117-16,-1 1-19 16,1 0-338-16</inkml:trace>
  <inkml:trace contextRef="#ctx0" brushRef="#br0" timeOffset="117595.5946">15630 1875 1024 0,'0'0'203'0,"0"0"-107"15,0 0-44-15,0 0-52 16,0 0-2-16,0 0-251 16,0 0-543-16</inkml:trace>
  <inkml:trace contextRef="#ctx0" brushRef="#br0" timeOffset="117770.4367">15666 2048 1382 0,'0'0'225'0,"0"0"-148"0,0 0-46 15,0 0 12-15,0 0-17 16,0 0-26-16,0 0-245 15,0 8-743-15</inkml:trace>
  <inkml:trace contextRef="#ctx0" brushRef="#br0" timeOffset="118834.1416">15697 2080 819 0,'0'0'172'0,"0"0"-34"16,0 0 41-16,0 0-40 15,0 0-14-15,0 0-39 16,-82-24-33-16,64 24-14 16,-1 0-4-16,-5 6-7 15,4 8 0-15,-2 4-2 16,3 6-5-16,2 4 9 16,2 5 8-16,6 3-13 15,5 4-10-15,4 2 0 0,0 4 5 16,15-2 3-16,7-1-5 15,7-4 1-15,3-5 5 16,7-7 14-16,1-9-3 16,1-7-14-16,-2-6 0 15,-2-5-1-15,-3 0 6 16,-1-12-6-16,-3-3 0 16,-1-7-3-16,-3 0-3 15,-4-4 0-15,-1-4-3 16,-3-4-2-16,-8-2 1 15,-2-1 9-15,-5-5-12 16,-3 1-6-16,0 2-1 16,-5 0 1-16,-8 1 5 0,-3 2-5 15,-1 4 0-15,-4 0 5 16,-1 7-6-16,2 4 0 16,-2 4 0-16,-2 5 0 15,2 3 1-15,-1 1-1 16,-2 5 0-16,0 3 1 15,0 0-1-15,1 0-1 16,3 0 1-16,0 8-2 16,0 4 1-16,4 0 0 15,1 4 0-15,4 1-7 0,0 1 7 16,5 3-8 0,2 2 3-16,4-1 3 0,1 2 2 15,0-4-8-15,0 0 2 16,3-5-1-16,6 0 8 15,4-5 0-15,1 0 0 16,5-4 10-16,1-3 9 16,2-3 4-16,5 0 2 15,-1 0-4-15,3-9 1 16,1-1-1-16,-4 0-11 16,1-2-9-16,-4 2 5 15,-4 1-4-15,-3 1-1 16,-5 3 0-16,-5 3 5 15,-1 1-5-15,-4 1-1 16,2-1-1-16,-1 1 1 0,2-2 0 16,0 2-1-1,2 0-90-15,8 0-61 0,-1 9-220 16,-4 2-469-16</inkml:trace>
  <inkml:trace contextRef="#ctx0" brushRef="#br0" timeOffset="130411.065">14951 1638 963 0,'0'0'243'0,"0"0"-114"16,0 0-20-16,0 0-2 15,0 0-18-15,0 0-29 16,3 0-28-16,-3 0-22 16,0 0-9-16,0 0 0 15,5 0-1-15,1 0 0 0,4 0-13 16,9 0-52-16,7 0-41 15,16 1-94-15,-6 4-70 16,-5-4-223-16</inkml:trace>
  <inkml:trace contextRef="#ctx0" brushRef="#br0" timeOffset="130599.5508">15280 1645 796 0,'0'0'184'15,"0"0"22"-15,0 0-90 16,0 0-3-16,0 0 36 15,0 0-49-15,0 0-59 16,1 0-32-16,5 0-9 16,1 0-6-16,7 0-26 0,5 0-60 15,5 0-39-15,3 0-37 16,8-3-107-16,-5 0-82 16,-6 1-257-16</inkml:trace>
  <inkml:trace contextRef="#ctx0" brushRef="#br0" timeOffset="130735.5966">15540 1635 430 0,'0'0'157'16,"0"0"16"-16,0 0-43 16,0 0-1-16,0 0-8 15,0 0-54-15,0 0-43 16,44 0-18-16,-27 2-6 16,12 2-28-16,-5-1-130 15,-3-2-357-15</inkml:trace>
  <inkml:trace contextRef="#ctx0" brushRef="#br0" timeOffset="130913.2195">15864 1639 1007 0,'0'0'151'0,"0"0"-46"16,0 0-68-16,0 0-6 15,0 0 18-15,0 0-26 16,0 0-21-16,52-4-2 15,-22 3-71-15,-5-3-110 16,-1 4-160-16</inkml:trace>
  <inkml:trace contextRef="#ctx0" brushRef="#br0" timeOffset="131074.4396">16285 1607 856 0,'0'0'172'0,"0"0"22"15,0 0-123-15,0 0-9 16,0 0-21-16,0 0-24 16,99-23-17-16,-69 18 0 15,-4 0-193-15,-5 1-209 0</inkml:trace>
  <inkml:trace contextRef="#ctx0" brushRef="#br0" timeOffset="131250.4288">16714 1523 990 0,'0'0'237'15,"0"0"-53"-15,0 0-56 0,0 0-9 16,0 0-55-16,0 0-49 16,0 0-15-16,-15-2-61 15,-8 2-146-15,1 0-113 16,-3 5-415-16</inkml:trace>
  <inkml:trace contextRef="#ctx0" brushRef="#br0" timeOffset="131433.4271">16434 1555 804 0,'0'0'159'15,"0"0"-19"-15,0 0-48 16,0 0-42-16,0 0-31 15,0 0-19-15,-100 0-46 16,72 0-55-16,-13 0-81 16,8 2-156-16,5 3 62 0</inkml:trace>
  <inkml:trace contextRef="#ctx0" brushRef="#br0" timeOffset="131581.8742">16103 1567 619 0,'0'0'171'15,"0"0"-35"-15,0 0-25 0,0 0-34 16,0 0-35-16,0 0-36 16,0 0-6-16,-89-5-65 15,60 5-94-15,2 0-104 16,3 0-307-16</inkml:trace>
  <inkml:trace contextRef="#ctx0" brushRef="#br0" timeOffset="131927.473">15830 1562 340 0,'0'0'114'0,"0"0"-39"16,0 0-14-16,0 0 67 16,0 0-76-16,0 0-7 15,-99-6 8-15,74 5 34 16,-1 1-12-16,-3-2-5 0,-1 1-18 16,1-1-2-1,3 0 0-15,0 2-14 0,6-1-7 16,0-1-12-16,1 0-2 15,1 2-14-15,1 0 0 16,0 0-1-16,-2 0 0 16,0 0-24-16,0 0-15 15,-2 4-16-15,-3 0-27 16,-3 0 1-16,-1 0-61 16,-3 1-1-16,-2-2-60 15,1-3 94-15,1 2 75 16,1-2 15-16,2 1 3 15,1 0-24-15,3-1-4 16,3 0 24-16,-4 3 4 16,4-1-15-16,6-1-14 0</inkml:trace>
  <inkml:trace contextRef="#ctx0" brushRef="#br0" timeOffset="132695.7618">14823 1688 542 0,'0'0'91'16,"0"0"96"-16,0 0-73 16,0 0-33-16,82 0 9 15,-55 0-31-15,4 0-14 16,5 0-9-16,0 0 3 15,4-3-4-15,0-2-10 16,-1 1 7-16,4 1-3 0,-2 1-16 16,1 0 1-16,0 1-5 15,0-1-2-15,1 1-1 16,1-2 6-16,1 0 11 16,2-2 9-16,2-3 12 15,2 0-2-15,2-3 1 16,0 2-12-16,1-1-6 15,0 3-6-15,1-4-3 16,3 2-4-16,-1-1 2 16,1 3 2-16,-2-1 2 15,-3 0-2-15,-1 0 1 16,-5 2 5-16,-2-2 6 16,-3 0-3-16,-3-1 1 15,-3-2 8-15,0 0 3 16,-4 0-1-16,0-2-6 0,-1 1-5 15,-1 0-5-15,-2 2-4 16,-2 0-7-16,-6 2-8 16,-3 2 1-16,-4 1-1 15,-2 0 0-15,-4 4 0 16,3-2 0-16,0 1 0 16,-1 1-1-16,-1 0 0 15,0-1-2-15,-1 2-23 16,-2 0-34-16,-1 0-6 15,2 0 7-15,0 0-16 0,0 0-20 16,2 0 41-16,-2 0-44 16,1-2-68-16,-4-1-110 15,0-1-715-15</inkml:trace>
  <inkml:trace contextRef="#ctx0" brushRef="#br0" timeOffset="133142.0906">16356 1419 939 0,'0'0'261'0,"0"0"-59"15,0 0-39-15,0 0 16 16,0 0-29-16,97-69-79 15,-1 15 18-15,38-15-7 16,12-10-20-16,-4 7-9 16,-18 6-17-16,-26 14-12 0,-19 13-11 15,-16 9 14-15,-20 10-7 16,-10 7-12-16,-6 2-8 16,-5 1 1-16,-6 3-1 15,-14 4-32-15,-27 3-106 16,-16 0-107-16,-12 0-514 0</inkml:trace>
  <inkml:trace contextRef="#ctx0" brushRef="#br0" timeOffset="133519.7544">16431 984 355 0,'0'0'1153'16,"0"0"-1036"-16,0 0-82 16,0 0-24-16,0 0 14 15,0 0 41-15,0 0-53 16,-40 36-7-16,23 0-6 15,1 7 1-15,1 6 13 16,6-1 26-16,4-1 7 0,5-4 27 16,0-4-16-1,16-8-21-15,10-4-1 0,9-8 30 16,9-4 0-16,8-8-12 16,8-7-3-16,3 0-5 15,4-10-16-15,0-4-17 16,26-13-13-16,-18 4-147 15,-9 0-481-15</inkml:trace>
  <inkml:trace contextRef="#ctx0" brushRef="#br0" timeOffset="133927.868">17923 643 65 0,'0'0'1213'0,"0"0"-1083"0,0 0-2 16,0 0 57-16,0 0-26 15,0 0-33-15,0 0-82 16,-78-44-35-16,56 57-9 15,-2 4 12-15,6 0 8 16,1 0 1-16,10-2-12 16,5-2-8-16,2 0 0 15,2-2 0-15,13 1 0 0,6 0 13 16,4 1 4 0,0-2-9-16,1 0-8 0,-5 0 0 15,-4-5-1-15,-7 3-15 16,-7-2-20-16,-3 0-48 15,-8 3-13-15,-16 1 52 16,-22 2-50-16,1-3-110 16,8-3-286-16</inkml:trace>
  <inkml:trace contextRef="#ctx0" brushRef="#br0" timeOffset="134128.6438">17991 520 1461 0,'0'0'306'16,"0"0"-135"-16,0 0-124 15,0 0-47-15,0 0 8 16,0 0 15-16,0 0 3 16,60 101-19-16,-47-67-7 15,6 9-125-15,-3-9-90 16,-2-8-614-16</inkml:trace>
  <inkml:trace contextRef="#ctx0" brushRef="#br0" timeOffset="134422.6883">18268 551 1192 0,'0'0'205'0,"0"0"2"0,0 0-59 15,0 0 7-15,0 0-54 16,-34 75-24-16,34-53-27 16,0-4-22-16,3-1-13 15,6-6-2-15,0-4 4 16,0-4 0-16,-2-3-8 16,3 0 0-16,0-2 1 15,-1-12-2-15,-2-5-8 16,-2-4-6-16,-5-2-26 15,0 0-73-15,0 6-49 0,-11 4-14 16,2 4-4 0,2 6-196-16</inkml:trace>
  <inkml:trace contextRef="#ctx0" brushRef="#br0" timeOffset="134847.1558">18500 556 713 0,'0'0'896'16,"0"0"-772"-16,0 0-28 15,0 0 67-15,0 0-26 16,-15 99-45-16,15-67-45 16,6 2-20-16,7-2-8 0,-1 0-6 15,-1-3-11-15,0-4-1 16,-5-4-1-16,-1-8-22 15,-4-6-48-15,-1-7 23 16,0 0 40-16,0-20 7 16,0-12-14-16,-1-8 5 15,-2-12 9-15,1-3 14 16,2-3 6-16,0 3 14 16,0 6 20-16,9 7-31 15,6 9-12-15,0 7-10 16,1 10 0-16,0 9 0 0,0 6-1 15,-1 1-6 1,1 4-2-16,-4 15-8 0,-4 6-28 16,-4 3-5-16,-4 3 12 15,-6 2 10-15,-9-4 7 16,-13 4-58-16,4-6-93 16,6-10-203-16</inkml:trace>
  <inkml:trace contextRef="#ctx0" brushRef="#br0" timeOffset="135214.6577">18792 536 707 0,'0'0'345'0,"0"0"-262"15,0 0 21 1,0 0 57-16,0 0-17 0,0 0-41 15,0 0-33-15,80 62-13 16,-66-62 10-16,-1 0-23 16,-2-7-26-16,-1-7-17 15,-1-1 0-15,-4-3-1 16,-4 2-16-16,-1 2-12 16,0 2 28-16,0 5 13 15,-6 4 78-15,0 3-52 16,-1 0-31-16,-2 7-7 15,-3 11 44-15,2 7 15 16,-1 3-10-16,5 3-13 0,2 1-3 16,4-2-22-1,0-2-11-15,16-4-1 16,29-9-154-16,-1-9-183 0,1-6-438 16</inkml:trace>
  <inkml:trace contextRef="#ctx0" brushRef="#br0" timeOffset="135377.2357">19338 560 1590 0,'0'0'383'15,"0"0"-132"-15,0 0-107 16,0 0-31-16,0 0-58 16,0 0-48-16,0 0-7 0,34-7-82 15,-10 6-73-15,-2-3-351 0</inkml:trace>
  <inkml:trace contextRef="#ctx0" brushRef="#br0" timeOffset="135532.3378">19395 635 1468 0,'0'0'179'0,"0"0"-179"0,0 0-20 15,0 0 7-15,126-3-12 16,-72-3-370-16</inkml:trace>
  <inkml:trace contextRef="#ctx0" brushRef="#br0" timeOffset="135950.413">19905 416 1410 0,'0'0'193'0,"0"0"58"16,0 0-92-16,0 0-35 15,0 0-76-15,0 0-37 16,0 0 0-16,-45 45 21 16,35-19 26-16,2 2-11 15,2 1 1-15,6-1-16 16,0-2-1-16,0-1-2 15,12-6 6-15,3-2-3 0,1-5 3 16,4-5 1-16,-2-2-9 16,4-5 1-16,0 0-1 15,2-2-11-15,3-12-7 16,0-4-7-16,-2-5 7 16,-4-7-8-16,-4-1 0 15,-6 0 1-15,-6-2 4 16,-5 2-6-16,0 3-1 15,-3 3 0-15,-12 4 0 16,-6 2-7-16,-3 1-14 16,-9 7-23-16,-5 4-67 15,-23 7-57-15,8 0-129 16,4 8-647-16</inkml:trace>
  <inkml:trace contextRef="#ctx0" brushRef="#br0" timeOffset="143496.639">21331 970 1627 0,'0'0'171'16,"0"0"-152"-16,0 0-18 15,-106-1 0-15,76 18 1 16,5 9 9-16,4 4 1 16,4 4 0-16,10 5-5 15,4-3-6-15,3 1 6 16,4-4-7-16,12-8 0 0,4-5-13 15,4-12-17 1,0-8 30-16,3-5 1 0,-2-21 18 16,2-16-7-16,0-22-2 15,-3-21-9-15,-2-16 12 16,-5-5 22-16,-6 20 43 16,-6 25 1-16,-5 28 6 15,0 8 8-15,0 4 27 16,0 1-37-16,0 5-34 15,0 7-14-15,-2 8-13 16,2 0-22-16,0 16-21 16,3 32 7-16,21 34 14 0,7 34 0 15,5 16 0 1,-4-3-1-16,-9-18-80 0,-7-30-2 16,-7-22-55-1,-4-4-129-15,-5-22-222 0,0-9-603 16</inkml:trace>
  <inkml:trace contextRef="#ctx0" brushRef="#br0" timeOffset="143814.2912">20891 1624 1650 0,'0'0'237'0,"0"0"-230"16,127-9-7-16,-8-8 0 15,22-5 34-15,6-2 9 16,-13 3-2-16,-16 5-14 15,-11 3-6-15,-25 3-15 16,-20 5-6-16,-23 2 0 16,-6 3-149-16,-7 0-167 15,-13 0-350-15</inkml:trace>
  <inkml:trace contextRef="#ctx0" brushRef="#br0" timeOffset="144449.5415">21194 1775 1185 0,'0'0'180'15,"0"0"-7"-15,0 0-57 16,-99-2 10-16,72 9-15 16,2 5-29-16,4 5-39 15,3 5-22-15,3 5-13 16,8 3 3-16,5 2-3 16,2 1 5-16,0-2-1 15,8-3 5-15,6-6-16 0,2-5-1 16,0-12-10-16,3-5 10 15,1-5 0-15,0-19 1 16,4-13 0-16,-4-11-1 16,-2-19-1-16,-6-25 0 15,-5-18 0-15,-4 8 1 16,-3 23 0-16,0 32 44 16,0 26 46-16,0 5 47 15,0 6-33-15,0 7-58 16,0 3-46-16,0 39-13 15,7 31 1-15,16 30 12 16,1 10-5-16,4-3 5 0,-4-27 0 16,-3-22 0-1,9 0-38-15,-8-16-135 0,1-9-354 0</inkml:trace>
  <inkml:trace contextRef="#ctx0" brushRef="#br0" timeOffset="147527.8223">21754 1751 146 0,'0'0'249'0,"0"0"-39"15,0 0-40-15,0 0-57 16,0 0 31-16,0 0-28 15,0 0 42-15,-16-46-39 16,7 41 1-16,-1 0 13 16,-2 2-18-16,-2-1-30 15,-4 4-40-15,-1 0-5 16,-2 0-24-16,-1 4-9 16,-1 6-1-16,4 7-5 0,-2 0 8 15,5 5 1 1,5 2-4-16,4 2-5 0,7 1-1 15,0 2 11-15,3-1-3 16,12-2 17-16,5-2 26 16,6-2-23-16,1-6-10 15,2-6-2-15,3-3 3 16,1-7 1-16,1 0-3 16,-1-5 1-16,0-9-8 15,-5-3 2-15,-1-5 4 16,-7-1-7-16,-4-4-7 15,-7-2 4-15,-5-5-6 16,-4 0-10-16,0 0-13 16,-16 2 9-16,-5 3 0 15,-2 8 5-15,-2 1 1 0,0 5 7 16,-1 4 0 0,3 8 0-16,0 3-5 0,-1 0 4 15,2 5-4-15,1 12 6 16,4 7-14-16,1 2 13 15,7 2-12-15,5 1-2 16,4-2 7-16,0-2 3 16,9-5 5-16,10-3 23 15,8-4 2-15,6-4 2 16,2-4-8-16,6-2 8 16,0-3-8-16,-5 0-6 15,-3 0-1-15,-6-4-3 0,-5-3-2 16,-5-2-7-1,-3-11-10-15,-4 1-85 16,-9-5-294-16</inkml:trace>
  <inkml:trace contextRef="#ctx0" brushRef="#br0" timeOffset="148069.5645">22085 788 1437 0,'0'0'256'0,"0"0"-135"15,0 0-68-15,0 0-2 16,0 0-23-16,89-28-21 16,-51 20-7-16,3 0-19 15,-4 2-89-15,-7-2-100 16,-10 0-59-16,-9 3 14 16,-11-2-120-16,0 4 6 15,-12 0 367-15,-7 3 13 16,1 0 256-16,0 0-45 15,3 11-32-15,2 5-17 0,3 4-69 16,4 0-19-16,5 4-26 16,1 3-24-16,0 0-6 15,7 4-9-15,7-5 0 16,-1 3 5-16,-1-2-6 16,0-3-13-16,-7-1-2 15,-4-4-5-15,-1-1 14 16,-6-2-8-16,-15 0 6 15,-6-4-4-15,-4-1-2 16,-3-7 2-16,-1-2-5 16,6-2-4-16,6-9-90 15,11-8-185-15,10-3-680 0</inkml:trace>
  <inkml:trace contextRef="#ctx0" brushRef="#br0" timeOffset="148329.2112">22593 635 1320 0,'0'0'237'16,"0"0"-167"-16,0 0-38 15,0 0-32-15,0 0 28 16,0 0 30-16,0 0-23 15,-69 106-11-15,66-67-13 16,3 2-2-16,0 1-2 0,1-2-6 16,15-3-1-16,24-5-87 15,-3-11-224-15,0-11-225 0</inkml:trace>
  <inkml:trace contextRef="#ctx0" brushRef="#br0" timeOffset="148777.4129">22900 626 1257 0,'0'0'180'0,"0"0"-3"15,0 0-95-15,0 0-1 16,-91-17 1-16,71 27-42 16,1 13-23-16,4 7 1 15,2 8 11-15,8 4-4 16,5 1-6-16,0 5-7 0,9-7 5 15,11-2 1-15,3-6 4 16,4-8 7-16,1-8-14 16,0-9-5-16,0-8-2 15,-1 0-7-15,-2-14 0 16,-3-11-1-16,-8-8 0 16,-8-7-28-16,-6-3-10 15,0 0-13-15,-15 4 35 16,-6 8 16-16,0 8 24 15,-1 7-2-15,4 8-5 16,4 5-16-16,3 3-1 16,3 0 2-16,-1 8-2 15,3 6 0-15,-1 6-1 0,4 1-8 16,3 1 0 0,0 0 4-16,0 2 5 0,12-5 12 15,1-2 3-15,6-5-3 16,5-2-12-16,21-7-12 15,-4-3-173-15,-5 0-575 0</inkml:trace>
  <inkml:trace contextRef="#ctx0" brushRef="#br0" timeOffset="149019.6172">23131 372 1356 0,'0'0'147'16,"0"0"-108"-16,0 0-33 15,0 0 51-15,107 81 20 16,-75-32 41-16,-10 8-46 16,-7 5-13-16,-15 1-7 15,-5 2 2-15,-44 10-46 16,-67 11-8-16,7-17-180 15,-12-13-504-15</inkml:trace>
  <inkml:trace contextRef="#ctx0" brushRef="#br0" timeOffset="161098.2844">12389 6208 798 0,'0'0'30'0,"0"0"-29"16,0 0 1-16,0 0-1 0,105 46 0 16,-69-37 43-16,5 0 18 15,3-3 3-15,4 1-6 16,1-3-1-16,2-2 3 16,4-1-11-16,0-1-2 15,4 0-4-15,-1 0-8 16,1 0-12-16,1 0-3 15,0 0-1-15,-1 3-5 16,-2 1-4-16,0 1-4 16,-2 2-6-16,2 1 0 15,2-1 0-15,4-2 12 16,4 0 4-16,6 0 7 16,2-2 8-16,14 0-6 15,14-2 3-15,19 1-1 16,5-2-2-16,-6 0-3 0,-8 3-5 15,-16 1 1-15,-4-1-12 16,-7 3-6-16,-2-2-1 16,-2 0 0-16,3-1 0 15,-13-2-1-15,-13-1 2 16,-10 0-1-16,-4 0 0 16,10 0 2-16,10 0 4 15,7 0 1-15,0 0 5 16,0 0 4-16,1 0 10 15,-3 0-14-15,-3 1-5 16,-3 2-6-16,2-1-1 16,-5 0 0-16,3-1 0 15,0 1 0-15,5-2 1 0,1 0 0 16,3 0 0 0,0 0 9-16,0 0 15 0,-1 0 1 15,0 0-2-15,0 0-1 16,-1 0-5-16,-3 0-9 15,1 0-8-15,-4 0 6 16,0 0-6-16,-3 0-1 16,1 0 1-16,1 0-1 15,0 0 1-15,4 0 9 16,-2-2 8-16,2 1-4 16,-4-1-5-16,-2 0-7 15,0-1-1-15,-3-1 0 0,1 1 0 16,-1-2 0-16,1 1 8 15,0-1-8-15,-1-3-1 16,3 4 6-16,-3-1 0 16,1-2-5-16,0 3 11 15,-1-2-12-15,1 2 9 16,2 0-3-16,1-1 1 16,3 1 1-16,1 1-1 15,0-1-5-15,0 1-1 16,-3 2 1-16,-1 1-1 15,-2 0 0-15,0 0-1 16,-3 0 1-16,2 0 0 16,0 0 1-16,-1 0 4 0,2 3-6 15,1 0 0-15,-1-1 1 16,0 1-1-16,-1-3 0 16,-2 0-1-16,-3 2 0 15,2-2 1-15,-2 0-1 16,0 0 1-16,0 0 0 15,-2 0 1-15,0 0-1 16,1 0 0-16,-3-5 8 16,-3 1-7-16,1-1 1 15,-4 1 4-15,-2 0-5 16,-2 2-1-16,-2-1 1 16,0 3-1-16,-3 0 3 15,-3 0-2-15,-4 0-1 16,0 0 1-16,-4 0 0 15,-1 0 0-15,0 0-1 0,0 0 1 16,-2 0-1-16,-1 0 0 16,0-2-2-16,0 2 1 15,1-2 1-15,-1 2 0 16,4-3 0-16,-1 0 0 16,3 0 0-16,-2 0 0 15,1-2 1-15,2 2-1 16,4-1 0-16,1-1 2 15,3 2 13-15,5-2 2 16,2 1-6-16,2-1 0 16,0 2 0-16,-1 1 2 15,-3-1 6-15,-2 1 5 16,-1 0 1-16,-2 0-10 0,0 2-3 16,-2-1-6-1,1 1-5-15,0 0 5 0,-2-1 3 16,-2 1-9-16,0-1 0 15,1 1 11-15,-4-2-11 16,-1-1 12-16,-4 0-6 16,-1 0 7-16,-4 1-7 15,-5-1-6-15,2 0 1 16,-3 2 8-16,0-3-8 16,0 4 0-16,0-3-1 15,-1 1 1-15,-1-1 0 16,-1 2 0-16,-3 0-1 0,1-1 0 15,-1 2 0 1,-1-1 0-16,-2-1 1 0,-2 2-1 16,1 0 0-16,1-2 0 15,0 2 0-15,0 0 0 16,2 0 0-16,0 0 0 16,-2-3 0-16,-2 3 0 15,1 0 1-15,-1 0-1 16,1 0 0-16,-2 0 1 15,0 0-1-15,0 0-1 16,0 0 1-16,0 0 0 16,0 0 0-16,0 0 0 15,0 0-27-15,0 0-22 0,-3 0-25 16,-22 0-88-16,-1 0-131 16,-5 0-552-16</inkml:trace>
  <inkml:trace contextRef="#ctx0" brushRef="#br0" timeOffset="171753.3384">14729 5213 523 0,'0'0'110'0,"0"0"27"16,0 0-27-16,0 0 1 16,0 0 12-16,-48 14-19 15,38-9-15-15,1 3-18 0,0-2-3 16,-1 5 6-16,1-1-14 15,-1 3-15-15,0 4-12 16,1 2-12-16,2 1 2 16,1 3-1-16,1 1-9 15,-1 2-7-15,5 1-5 16,1 1 8-16,0 0-1 16,0 0 8-16,4-1 2 15,8 0-3-15,2 1-13 16,2-3 7-16,2 1 1 15,1-2-8-15,4-1-2 16,-1 1 1-16,1-2-1 16,-1-2 1-16,2-2 5 0,-1-3 10 15,0-3 1 1,2-2 2-16,1-6 8 0,0-1 12 16,3-3-2-16,-1 0-8 15,2 0 2-15,-2-5 1 16,0-5-5-16,0-2 1 15,-1-3-2-15,-4 1-7 16,-2-3-1-16,-3 0 4 16,-2 0-4-16,0-4-2 15,-2-1 1-15,-2-2-4 16,0-1-4-16,-3 0 1 16,-3 0-4-16,-1-2 4 15,-4 0-4-15,-1 1-4 16,0-1 4-16,0 0-6 15,0 1 14-15,0 2-4 0,-4-2-9 16,-1 3 0-16,1 1 7 16,-1 1-1-16,-1 1-5 15,-1 0 4-15,-2 2-5 16,0 0 10-16,-4 1-4 16,2 0-6-16,-3 3 0 15,1 1 0-15,-1 2 5 16,0 4 0-16,0 0-5 15,0 2 1-15,-2 4-1 16,2 1 0-16,2 0-1 16,-2 0 0-16,2 0-7 15,2 0-1-15,0 3-8 0,0 2-5 16,3 1-7 0,-1-1-12-16,3 3-40 0,2-2-54 15,3 3-106-15,0-2-71 16,1-7-453-16</inkml:trace>
  <inkml:trace contextRef="#ctx0" brushRef="#br0" timeOffset="188429.0475">11063 6817 732 0,'0'0'104'0,"0"0"-31"15,0 0 63-15,0 0-11 16,0 0-8-16,-21-20 21 16,19 20-18-16,-1 0-31 0,2 0-37 15,1 3-27 1,0 12-19-16,0 9 7 0,0 10 32 15,0 10 15-15,0 9 2 16,0 12 26-16,0 22-20 16,0-7-29-16,0-5 2 15,0-7 5-15,1-5-17 16,2 19-4-16,0 1-6 16,0-11-2-16,-1-13-11 15,-2-11-5-15,1-1 0 16,-1 3 5-16,0-10-6 15,0-10 0-15,2-12-7 16,1-12-72-16,4-26-100 16,0-16-44-16,-2-11-502 0</inkml:trace>
  <inkml:trace contextRef="#ctx0" brushRef="#br0" timeOffset="191020.4046">10888 6713 385 0,'0'0'144'0,"0"0"-2"16,0 0-44-16,0 0-30 15,0 0 18-15,0 0-22 16,0 0 12-16,51 0 27 16,-20 0 23-16,12-5-23 15,8 0-9-15,12-2-2 16,13 1-19-16,-4 2-13 16,2 0-14-16,2 1-2 15,-13 3-20-15,8 0-7 16,-2 0 1-16,16 3 14 15,12 6-10-15,18 2 0 0,1-3-5 16,-11-2-3-16,-13 1 6 16,-10-5-8-16,0 0-11 15,2-2 8-15,1 0-8 16,3 0 0-16,-2 0 5 16,-13 0 5-16,-11-2-3 15,-12 1-7-15,10 0 5 16,-2-2-5-16,11 1 7 15,9 0 0-15,-10 1-2 16,11 1 5-16,-3-2-10 16,1 2 7-16,0 0-2 0,10 0-5 15,-8 0 0 1,1-2 6-16,9 1-6 0,2-1 7 16,22 2-7-16,-1 0 5 15,-21 0-5-15,-22 0 0 16,-23 0 0-16,-1 0-1 15,7 0 1-15,6 0 1 16,9 0 6-16,-3-1-6 16,-1-3 7-16,-2-3 1 15,-3 4 6-15,-3-3-1 16,-2 1 0-16,-4 0-5 16,-4 1-8-16,-2-1 5 15,-4 2 2-15,-2-2-8 16,0 1 7-16,1 0-2 15,2 0 1-15,3 1-1 16,-1-1-5-16,3 1 0 0,-1 3 5 16,0-2-5-16,-1 1-1 15,-4 0 6-15,-2-1-5 16,-2 1 10-16,-6 1-11 16,-5-2 3-16,-3 2 4 15,-6-1-6-15,-2 1 1 16,-1 0 4-16,-1-2 0 15,-1 0-5-15,1 2 5 16,-2-3-6-16,1 3 1 16,-3 0-1-16,0-2 1 15,-4 2 0-15,-2 0-1 16,-1 0 1-16,0 0 1 16,0 0 7-16,0 0-3 0,0 0-5 15,0 0-1-15,0 0 0 16,0 10-1-16,0 4 1 15,0 8 0-15,-1 1 2 16,-2 4 13-16,0 3-4 16,-1 2-3-16,1-1-7 15,0 2 0-15,0-1 1 16,0 1 5-16,2 0-6 16,-3 0 0-16,2-1 0 15,1-1 0-15,-1 2 0 16,1-2 1-16,-1 2 4 15,-1-2 2-15,0 2 0 16,-1 0-2-16,-1-2 3 0,2-2-8 16,-1-2 8-16,1-3-8 15,1-1 0-15,-1-3 8 16,2 0-9-16,-1-3 1 16,-1 2 5-16,2-2-5 15,-1 0 6-15,2 0 1 16,-1 3 1-16,-1 1-9 15,-1 1 1-15,0 0 10 16,2 2-11-16,-3-2 1 16,1 2 6-16,0-4-5 15,0 0-1-15,-1-2 5 16,3-1-5-16,-1 1 7 16,1-2-7-16,-1-1-1 0,1-1 0 15,-1-1 1 1,1-2 5-16,1-2-5 0,-2-1 0 15,2-5 0-15,0-1 1 16,0-1-2-16,0-1 0 16,0 0 0-16,0 1 0 15,-1-1 0-15,1 0 1 16,0 0 0-16,0 0-1 16,0 0 0-16,0 0 0 15,0 0 1-15,0 0-1 16,0 0 1-16,0 0-1 15,0 0 0-15,0 0 0 0,0 0 1 16,0 0 0-16,0 0 5 16,-2 0-5-1,-2 0 7-15,-2 0-1 0,-3 0 11 16,-6 0-9-16,-4-1-9 16,-5-5 1-16,-7 1 0 15,-5-3-1-15,-9 1-1 16,-4 2 0-16,-9-1 0 15,-7 3 0-15,-4-1-5 16,-2 3 5-16,-15 1 1 16,-14 0-1-16,-15 0-13 15,12 3 1-15,20 2 7 16,23-2 6-16,15 0-1 16,-7 0 0-16,-11 2 1 15,-11-2 0-15,2 0 0 0,0-2 0 16,-2 2 0-16,2-1 0 15,-5-1 0-15,4-1 1 16,-3 0-1-16,0 0 1 16,0 0 0-16,2 0 5 15,3 0-5-15,1 0 0 16,0 0 1-16,-1-3 4 16,-1-1-5-16,-12-2 5 15,-14 1 3-15,-12 0-9 16,0 4 0-16,19 0 0 15,24 1-1-15,21 0 1 16,4 0 0-16,-10 0-1 16,-8 0 1-16,-7 4 1 15,1-1-1-15,2-1 1 16,3-2-1-16,3 0 1 0,3 0 0 16,4 0-1-16,5 0 0 15,0 0 1-15,5 0 0 16,1 0-1-16,-3-1 1 15,-2-5 1-15,-1 2-2 16,-1-1 1-16,-5-1-1 16,-1 2 0-16,-1 0 0 15,0 2-5-15,-1 1 5 16,0 1 5-16,6 0-5 16,4 0 0-16,2 0 0 15,9 0 1-15,2 0-1 16,4 0 1-16,8 0-1 15,1 1 1-15,1-1-1 16,5 0 1-16,1 0 0 16,-3 0-1-16,3 0 1 0,-3 0-1 15,0 0 0-15,3 0 0 16,0 2 0-16,2-2 0 16,-2 1 1-16,1 1-1 15,1-2 0-15,0 1 1 16,2-1-1-16,0 1 0 15,4-1 0-15,-2 0 0 16,5 2 1-16,-1-2 8 16,1 0 3-16,1 0 1 15,0 0-1-15,0 0-2 16,0 0 1-16,0 0-4 16,0 0-6-16,0 0-1 0,0 1-8 15,-2 5-58-15,-1 5-96 16,-10 14-75-16,-2-3-265 15,-2-5-692-15</inkml:trace>
  <inkml:trace contextRef="#ctx0" brushRef="#br0" timeOffset="206945.4783">24806 6479 895 0,'0'0'113'0,"0"0"-41"0,0 0 40 15,0 0 2-15,0 0 1 16,-24-39-21-16,17 31-1 16,-2 1-39-16,-3-2-1 15,0 1-10-15,-3 0 3 16,-3 0 0-16,-3 1-2 15,0 0-19-15,-1 1 2 16,-3 1-13-16,-1 1 5 16,1-1-8-16,-3 4-10 0,-2 1 1 15,-3 0-1 1,-3 0 1-16,-3 0-2 0,-5 1 1 16,-4 5 0-16,-6 0 0 15,-1 1-1-15,-1 1 0 16,-2-1 1-16,2 1-1 15,2 0 0-15,5-2 0 16,4 2 2-16,4-2-2 16,5 2 0-16,5 1 0 15,-1 0 1-15,4 1-1 16,-2 1 1-16,-1 2 0 0,-2 2-1 16,-2 2 1-1,1-1-1-15,0 1 0 0,-2 1 0 16,0-1 1-16,4-1-1 15,-1 1 9-15,0-2 11 16,5 1 11-16,1-3-4 16,3 1-8-16,1 3-13 15,3 2-5-15,1 3 11 16,2 3-5-16,1 3 2 16,2 2 0-16,2 2-3 15,0 2 4-15,3-1-1 16,1 1 0-16,3 0-8 15,0 3 5-15,2 0-5 16,3 1 0-16,0 2 7 16,0 0-7-16,0 2 12 15,3 0-7-15,9-3-6 0,0-2 0 16,4-2 1-16,2-1-1 16,5 0 1-16,0-1 6 15,4 3-6-15,2 1-1 16,2 1 0-16,0 0 1 15,1 0-1-15,0 0 0 16,3-3 1-16,-2-4-1 16,1-2 0-16,2-4-1 15,0-2 1-15,4-3 1 16,2-2 0-16,4-2 12 16,5-2-7-16,4-3 0 15,6 2-4-15,16-3 4 16,17 3-6-16,14 1 2 0,-7-3-1 15,-20-2 0 1,-20-3 1-16,-15-4-1 0,11 1 0 16,19-3 0-16,21 0 6 15,15 0-6-15,-11 0 1 16,-19-8 4-16,-20 2-5 16,-13-1 11-16,10-1 3 15,8-2-8-15,11-1 5 16,-3-3 0-16,-4-2-2 15,1-1 5-15,-5-4-1 16,-3-3 0-16,-3-1 1 16,-1-4 3-16,-4-6-2 15,-2 0-2-15,-3-3-14 0,-3-4 1 16,-3-1 8 0,-4-1-1-16,-5 1-8 0,-3 2 2 15,-6 0 5 1,-4 2-6-16,-4-3 1 0,-5 0 11 15,-2-3 14-15,0-4-12 16,-4 0 0-16,-4 2 1 16,-1 1 11-16,-3 2-15 15,0 1 1-15,0 1-7 16,0-1 2-16,-9 2 4 16,-3 2 3-16,-1-1-2 15,-3 3 2-15,-1 1-2 16,-1 2 2-16,0 1-9 15,-1 3-4-15,-3 1 5 16,0 1-7-16,-1 2 7 0,-4 0-7 16,-3 0 0-16,-1 3 1 15,-4-1-1-15,-1 2 1 16,-2-1 0-16,1 3-1 16,1 0 6-16,0 1-5 15,3 5 0-15,-1-3-1 16,0 5-1-16,-2-1-12 15,-5 3 1-15,-2-1-3 16,-2 4 0-16,-4-1 1 16,1 4-5-16,1 0 10 15,2 1 8-15,3 0-8 16,3 0 3-16,5 1 5 0,1-1-4 16,3 1 5-16,2 0-2 15,0 0 2-15,1 1 0 16,0 0-6-16,-1 0 6 15,-2 1 0-15,-3 0-6 16,0 0 6-16,-3 0 0 16,1 0 0-16,-3 1-7 15,1 1 7-15,1 2 0 16,2 3-1-16,-2-4 0 16,2 5 0-16,-1-2 0 15,3 0 0-15,2 0-8 16,3 2 9-16,3-3 0 15,3 1 0-15,3 0-1 0,1 0 1 16,3 1-1 0,-1 1-1-16,5-3 1 0,-2 2-1 15,3-3-4-15,1 2 5 16,2-2-10-16,1-1 4 16,0 0-5-16,2-1 6 15,0 1-5-15,0 0 10 16,-2 0-24-16,2 0-24 15,0 0-15-15,-2 1-19 16,0 0-4-16,2 2-33 16,0-3-72-16,0 6-51 15,0-2-87-15,0-1-178 0</inkml:trace>
  <inkml:trace contextRef="#ctx0" brushRef="#br0" timeOffset="207966.8441">24588 7550 1410 0,'0'0'272'0,"0"0"-97"15,0 0-68-15,0 0 18 16,88-25-22-16,-47 15-22 16,6 2-31-16,7 0-15 15,1-1-9-15,2 2-2 16,-3 2-9-16,-7-2-8 15,-8 2-6-15,-6 3 0 16,-8-1-1-16,-8-1 0 16,-6 4 0-16,-6 0-58 0,-5 0-57 15,0 0-119-15,-18 0-141 16,-7 7-25-16,-1-2-793 0</inkml:trace>
  <inkml:trace contextRef="#ctx0" brushRef="#br0" timeOffset="208335.2003">24602 7643 451 0,'0'0'703'0,"0"0"-625"0,0 0-49 16,0 0 9-16,0 0 121 16,0 0 54-16,0 0-50 15,71 2-23-15,-30-2-19 16,8 0-32-16,7-9-5 16,1 0-19-16,3-2-3 15,-2 3-7-15,-4-1-10 16,-5 2-14-16,-6 0-9 15,-7 1-4-15,-6 3-8 16,-8-1-4-16,-7 2-5 16,-8 2 0-16,-2 0-1 15,-5 0-9-15,-8 0-120 16,-12 9-160-16,-9 1-386 0</inkml:trace>
  <inkml:trace contextRef="#ctx0" brushRef="#br0" timeOffset="237082.5863">13245 8274 796 0,'0'0'149'16,"0"0"-70"-16,0 0-6 15,0 0 63-15,0 0 3 0,0 0-62 16,-31-28 32-16,22 25-47 15,-1 3 0-15,-1-3-17 16,-1 3-15-16,-3 0 3 16,-2 0-9-16,-3 0-3 15,-3 0-1-15,1 0-8 16,-5 5-3-16,0 0-3 16,0 2 1-16,-1 1 0 15,6-3 2-15,-1 2 3 16,1-1-3-16,1 1-3 15,1-1 1-15,1-1 5 16,0 2 1-16,1 0-4 16,-3 0-1-16,2 3-6 15,-4-1 4-15,1 2-5 16,-5 2 1-16,-1 0 5 0,-2-1-6 16,0 1 1-16,0-1 7 15,0 0-8-15,4 0 5 16,-1-2 4-16,1 2 2 15,1-3 13-15,1 3-5 16,0-2-8-16,2 1-2 16,1 0-2-16,0 3-2 15,0-4-5-15,3 3 8 16,-1 0-8-16,1 0-1 16,-3 2 1-16,2 0 10 15,-1 1-10-15,-1 1 0 16,1 0 8-16,1 0-2 15,0 2-7-15,0-2 1 16,4 0-1-16,-1 2 0 16,2 0 1-16,-1 1-1 0,3-1 1 15,0 1 0-15,-1-1 0 16,4-1 0-16,-3 2 5 16,2 2-6-16,-1-3 1 15,-1 3 5-15,2 1 1 16,-2-1 2-16,0 0 0 15,1 1 0-15,2 1 0 16,-2 0 4-16,2 0-2 16,1 1-4-16,2 1 3 15,2 1-9-15,4-1 0 16,0 4 8-16,0 1-8 0,0 1 9 16,4 1-1-16,7-1 0 15,-2 0-1-15,4-1-2 16,-1-1-5-16,2 0 9 15,2-3-9-15,0 1 1 16,4-1-1-16,0 0 0 16,3-1 0-16,-2 4 5 15,4 1 1-15,2 0-7 16,0 3 0-16,-1-1 0 16,3-3 1-16,-1 2-1 15,-1-1 0-15,2-3 0 16,-1 0 0-16,0-1 0 0,2-2 0 15,0 0 1 1,0-3 0-16,1-1-1 0,0-1 1 16,1-4 0-16,-1 0-1 15,-1-2 0-15,0-2 1 16,-2-1 0-16,0-2 1 16,-1 0-1-16,0-1 6 15,0 1-6-15,1-4-1 16,0 2 1-16,1-4-1 15,0 0 1-15,1-1-1 16,3-1 1-16,0 1-1 16,1-1 1-16,1 0 0 15,1 2 0-15,0 1 0 16,-1-2 0-16,-1 1 0 16,1-3-1-16,-1 0 1 0,2 0-1 15,1 0 1-15,0-3 5 16,1-4 1-16,-1-3 6 15,2 1-5-15,1 1-2 16,-1-2-5-16,1 2 5 16,3-3-6-16,-1 2 2 15,0-2 4-15,3 0 1 16,-3 0 8-16,-1 0-6 16,-2 1 1-16,-2 1-4 15,-5 1-5-15,-4-1 0 16,0 3 5-16,-4-3 3 15,-2 1 6-15,-2-1 9 16,4 0-9-16,-5 1-8 16,1-3 3-16,-1 1-1 0,2 0 3 15,0-3 2-15,3-3 8 16,-1 4-10-16,0-3-5 16,-1-1 1-16,1 1 4 15,0-2-2-15,0 2-1 16,-4-2-1-16,-1 1-6 15,0-1 4-15,-3 2-4 16,-2-2 4-16,-1 0 1 16,-1-2 5-16,-4-3-3 15,0-2 2-15,-2-5-4 16,-4 0-1-16,-1-3 0 16,0-5-4-16,-1-1-1 0,-9-3 5 15,-1-3-4-15,1 0-1 16,-4 1-1-16,2 0 3 15,2 4-2-15,-5-1 0 16,3 1 0-16,-3 2 0 16,0 1 0-16,-3-1 7 15,-1 1-7-15,1 2 5 16,-1-4 0-16,-3-1-5 16,0-2 9-16,0 0-9 15,-2 0-1-15,1 2 0 16,0 2 0-16,-1 4 5 15,0-1-4-15,1 2 6 16,0 1-6-16,-2 2 9 16,1-1-9-16,-3 0 0 0,5 1 11 15,-3 1-12-15,0 0 1 16,0 0 5-16,0 3-5 16,-1 0 0-16,5 2 0 15,-1 3-1-15,0 3 8 16,1 2-8-16,3 1 1 15,-1 2-1-15,2-1 6 16,-2 2-6-16,-1 1 2 16,1 0 9-16,-5 2-10 15,0-1-1-15,-1 3 0 16,1 0 1-16,-2 1-1 16,3 0 1-16,0 2-1 15,1 2 0-15,2-1 0 0,1 2 0 16,3 0-1-16,-2 0 1 15,0 0 0-15,0 0 0 16,0 2 0-16,0 2 0 16,-4 1-1-16,0 1 0 15,-1 0 0-15,2 1-7 16,-3 0 7-16,1 0 2 16,-3 2-1-16,4-1 0 15,-2 0-1-15,0 1 1 16,5-1-1-16,2 0-1 15,4-3-4-15,4-1 1 16,4-2 4-16,4-2-4 16,1 0-13-16,0 0-27 0,0 0-37 15,12 0-89-15,9 0-173 16,-1 0-321-16</inkml:trace>
  <inkml:trace contextRef="#ctx0" brushRef="#br0" timeOffset="238623.0711">14381 8548 209 0,'0'0'951'16,"0"0"-726"-16,0 0-42 16,0 0-18-16,0 0-73 15,0 0-46-15,0 0-24 16,78-66-11-16,-47 52-10 16,2 2-1-16,4-2 0 0,4 4-101 15,-8 2-140-15,-10 3-258 16</inkml:trace>
  <inkml:trace contextRef="#ctx0" brushRef="#br0" timeOffset="238814.4844">14411 8630 965 0,'0'0'188'15,"0"0"-66"-15,0 0-24 16,0 0-11-16,0 0-39 15,0 0 0-15,0 0-3 16,70-24-45-16,-34 7-32 16,19-15-82-16,-10 8-178 15,-8-2-416-15</inkml:trace>
  <inkml:trace contextRef="#ctx0" brushRef="#br0" timeOffset="239173.0734">14778 8208 940 0,'0'0'198'0,"0"0"34"16,0 0 11-16,0 0-51 15,0 0-69-15,0 0-66 16,0 0 0-16,-43 42 1 0,42-18-16 16,1-1-14-1,0-2-7-15,11-3-8 0,3-1-2 16,4-4-4-16,0-1-1 15,1-4 1 1,2 1-1-16,-3-1-6 0,0-1 1 16,-5-2 1-16,-1 2-1 15,-5-1 0-15,-2-1 6 16,-5 1-6-16,0 0 1 16,0 2 11-16,-9 1 2 15,-9 1-3-15,-2 1-6 16,-3-2-5-16,0-2-1 15,4-2 0-15,7-5-34 16,12 0-90-16,0-5-213 16,0-8-537-16</inkml:trace>
  <inkml:trace contextRef="#ctx0" brushRef="#br0" timeOffset="239378.4111">15023 8214 1232 0,'0'0'322'16,"0"0"-45"-16,0 0-180 16,0 0-78-16,0 0-18 15,0 0 55-15,0 0 5 16,58 66-27-16,-48-43-18 16,0 1-11-16,-3-4-5 15,-4-12-154-15,0-5-199 16,-3-3-643-16</inkml:trace>
  <inkml:trace contextRef="#ctx0" brushRef="#br0" timeOffset="239544.0796">15060 7856 1061 0,'0'0'191'0,"0"0"-142"15,0 0-36-15,0 0 16 16,0 0 3-16,25 79-31 15,-5-52-1-15,11 9-101 16,-5-6-135-16,-1-7-98 0</inkml:trace>
  <inkml:trace contextRef="#ctx0" brushRef="#br0" timeOffset="240034.8334">15294 8078 793 0,'0'0'354'0,"0"0"-31"0,0 0-97 16,0 0-26-16,0 0-33 15,0 0-76-15,0 0-38 16,-34 0-34-16,24 12-13 16,-1 5-5-16,3 2 0 15,4-1 0-15,2 3 0 16,2-4-1-16,0-3-2 16,2-4-7-16,6-3 3 15,-1-5 5-15,1-2-11 16,-3 0-22-16,0-7 33 0,-2-8 1 15,-2-4 1-15,-1 1 11 16,0 1 30-16,0 2 0 16,0 8 18-16,0 1 6 15,0 6-10-15,0 0-37 16,0 1-19-16,0 13-1 16,8 9 1-16,5 5 13 15,1 8-11-15,1 3 5 16,3 2 5-16,-4-2-6 15,0-2-5-15,-4-3 8 16,-2-7 0-16,-4-4-1 16,-4-6 1-16,0-5 8 15,0-4 7-15,-6-1 9 0,-9-4 4 16,-7-2-13-16,-5-1-12 16,-4 0-10-16,0 0-2 15,2-4 0-15,8-1-44 16,6 0-26-16,9 3-37 15,6-5-58-15,10 1-223 16,7-1-408-16</inkml:trace>
  <inkml:trace contextRef="#ctx0" brushRef="#br0" timeOffset="240640.9839">15418 8206 1332 0,'0'0'403'0,"0"0"-85"16,0 0-179-16,0 0-45 16,0 0-58-16,0 0-35 15,0 0 5-15,21 30 0 16,-9-12 6-16,-2 2-11 16,2-1 5-16,-3-4-5 15,-1-2-1-15,-2-2 1 16,-2-8-1-16,-3-2 0 15,1-1 0-15,-2 0 0 16,0-15 12-16,0-7-12 16,-9-7-2-16,3-1-5 15,3 3 6-15,2 4 0 16,1 4 1-16,0 8 7 0,0 2 1 16,7 4-8-16,6 2 0 15,1 3 0-15,4 0 0 16,0 0 0-16,3 5-1 15,-1 3 1-15,-3 1-1 16,-1 2-5-16,-5-1 5 16,-4-3 0-16,-1-1-9 15,-4-6-16-15,-1 0 17 16,-1 0 9-16,0 0 55 16,0-11 9-16,2-4-42 15,1-4-15-15,3 0-6 16,4-1 5-16,6 5-4 15,2 3-1-15,0 5 0 16,0 4-1-16,0 3-8 0,1 0-1 16,2 6 3-16,0 7 5 15,6 1-6-15,2-1 7 16,3 2-1-16,1-5 1 16,4-3-38-16,-1-3-86 15,-2-4-115-15,-4 0-102 16,-6-17-157-16,-9-2 135 15,-9-1-435-15</inkml:trace>
  <inkml:trace contextRef="#ctx0" brushRef="#br0" timeOffset="241175.437">16118 8032 696 0,'0'0'364'0,"0"0"-17"15,0 0-50-15,0 0-35 16,0 0-63-16,0 0-64 0,0 0-39 16,-56-60-37-1,53 63-38-15,-3 13-13 0,2 6-7 16,-1 5-1-16,1 3 1 15,4 0-1-15,0-1-1 16,2-5-11-16,11-4 11 16,2-6-6-16,1-7 7 15,3-7 0-15,0 0-22 16,0-9-39-16,-5-13-4 16,-3-3 7-16,-6-3-24 15,-5-1 23-15,0 2 29 16,0 5 18-16,-8 3 12 15,1 9 12-15,1 2 35 16,3 7 27-16,1 1-37 16,2 0-28-16,0 1-9 0,0 10-2 15,0 3 1-15,10 1 0 16,6-1-6-16,0-2 6 16,7-2-7-16,0-3 7 15,1-7 1-15,-3 0 0 16,-1 0-1-16,-7-10-9 15,-1-2 1-15,-5-2 9 16,-2-2 0-16,-2 3 0 16,-1 0 0-16,-1 5 22 15,1 5 26-15,-2 0-1 16,0 3-28-16,4 0-19 16,2 12-6-16,3 3 6 0,1 4 15 15,4 5 1-15,-2-2-9 16,-2 1-5-16,-4-4-2 15,-2-6-11-15,-1-3-60 16,-3-10-63-16,0 0-129 16,-9-11-313-16</inkml:trace>
  <inkml:trace contextRef="#ctx0" brushRef="#br0" timeOffset="241306.8454">16277 7843 914 0,'0'0'118'15,"0"0"-57"-15,0 0-61 16,0 0-2-16,0 0 1 16,0 0-82-16,0 0-562 0</inkml:trace>
  <inkml:trace contextRef="#ctx0" brushRef="#br0" timeOffset="241754.1791">16593 7977 1408 0,'0'0'195'0,"0"0"63"16,0 0-124-16,0 0 0 16,0 0-42-16,0 0-31 0,0 0-19 15,-65 54-3 1,62-35-14-16,0 2-3 0,1 1-11 15,2-1-10-15,0-3-1 16,0-4 1-16,2-3-1 16,3-7 0-16,0-4-27 15,1 0 0-15,-3-13 27 16,0-13 9-16,-3-8-8 16,0-7-1-16,-1-8 0 15,-11-4 0-15,-5-6 1 16,0 3 5-16,2 4 0 15,0 9 47-15,4 14 50 16,5 11-7-16,3 9-18 16,2 8-36-16,1 1-35 0,0 8-7 15,3 16 0-15,10 12 1 16,10 10 5-16,0 6 4 16,4 3-10-16,1 0 1 15,14 20-1 1,-7-14-154-16,-2-16-443 0</inkml:trace>
  <inkml:trace contextRef="#ctx0" brushRef="#br0" timeOffset="249659.2977">18173 8802 484 0,'0'0'511'15,"0"0"-277"-15,0 0-15 16,0 0-46-16,0 0-62 16,0 0-44-16,4-48-37 15,16 40-17-15,8 0-12 16,5-3-1-16,7 3 0 15,-4-1 0-15,-3 2 0 16,-8 3-2-16,-11 1 1 0,-6 3 0 16,-6 0 1-16,-2 0 0 15,0 5 1-15,0 9 0 16,-3 7 22-16,-3 4 33 16,5 6 0-16,1 2-20 15,0 0 2-15,8 3-17 16,8 0-8-16,1-2-7 15,2-3-5-15,0-1 0 16,-6-2-1-16,-1-3 1 16,-6-4 0-16,-6-3 7 15,0-4-6-15,-1-1 10 16,-16-3-3-16,-4-4-2 16,-4 0-1-16,-5-1-6 0,0-4-1 15,0-1-21-15,4 0-33 16,5 0-21-16,9 0-42 15,12-12-26-15,4-1-218 16,14-2-539-16</inkml:trace>
  <inkml:trace contextRef="#ctx0" brushRef="#br0" timeOffset="249915.4416">18717 8750 1232 0,'0'0'242'0,"0"0"48"16,0 0-68-1,0 0-109-15,0 0-51 0,0 0-21 16,0 0 11-16,-82 93-11 16,76-53-13-16,6 2-13 15,0-3-4-15,8 0-10 16,13-6-1-16,7-4-6 15,6-4-90-15,27-13-155 16,-10-5-100-16,-3-7-300 0</inkml:trace>
  <inkml:trace contextRef="#ctx0" brushRef="#br0" timeOffset="250380.6573">18938 8722 1096 0,'0'0'185'0,"0"0"63"15,0 0 45-15,0 0-72 16,0 0-84-16,0 0-63 16,-85-15-42-16,69 35 5 15,-1 11 20-15,4 5 1 16,4 5-15-16,8 1-15 16,1-1-10-16,6-2-9 15,14-2-8-15,6-7 6 16,2-8-7-16,2-6-1 15,-2-9 1-15,-1-7 10 16,-4-4-10-16,-3-13-6 16,-3-10 5-16,-8-7-11 0,-6-6-3 15,-3-4-2-15,0 2 3 16,-17 2 6-16,1 4 7 16,-5 8 1-16,1 7 0 15,0 9 8-15,-1 6 1 16,4 6 1-16,1 0-9 15,4 6 7-15,2 14-7 16,7 4-1-16,3 2-9 16,1 1-1-16,14-2 10 15,6-2 0-15,0-2 0 16,3-5 0-16,-1-3 0 16,1-4 1-16,-3-4-1 15,2-5-33-15,2 0-96 0,-4-8-131 16,-6-6-355-16</inkml:trace>
  <inkml:trace contextRef="#ctx0" brushRef="#br0" timeOffset="250635.5808">19060 8494 1255 0,'0'0'159'15,"0"0"11"-15,0 0-54 16,0 0-48-16,0 0 45 16,0 0 26-16,104 56-25 15,-75-18-7-15,-2 6-39 0,-6 0-22 16,-9 4-15-16,-9 2-12 16,-3 1-12-16,-14 1 1 15,-51 25-8-15,2-12-129 16,-10-9-529-16</inkml:trace>
  <inkml:trace contextRef="#ctx0" brushRef="#br0" timeOffset="261390.8887">19612 8191 1194 0,'0'0'179'0,"0"0"-9"16,0 0 9-16,0 0-65 15,0 0-40-15,0 0-28 16,-3-15-29-16,16 10-17 16,3 2 0-16,3 3-1 0,1 0-93 15,0 0-57 1,-3 2-96-16,-4 10-78 0,-8-1-274 15</inkml:trace>
  <inkml:trace contextRef="#ctx0" brushRef="#br0" timeOffset="261544.9935">19577 8373 497 0,'0'0'224'0,"0"0"-53"0,0 0-12 15,0 0-20-15,0 0-26 16,0 0-56-16,0 0-12 15,40 19-16-15,-12-28-22 16,15-6-7-16,-8 2-93 16,-6-1-239-16</inkml:trace>
  <inkml:trace contextRef="#ctx0" brushRef="#br0" timeOffset="261812.6651">19741 8133 980 0,'0'0'205'16,"0"0"-99"-16,0 0-83 15,0 0-8-15,0 0 49 16,91 30-6-16,-64-11 6 16,-5 3-2-16,-4 2 14 15,-9 5-25-15,-9 0-3 16,0 3 56-16,-12 2-19 0,-11 0-26 15,-8-1-26 1,-3-4-21-16,0-5-12 0,11-9-18 16,8-5-194-1,12-10-447-15</inkml:trace>
  <inkml:trace contextRef="#ctx0" brushRef="#br0" timeOffset="262604.701">20258 8231 960 0,'0'0'270'0,"0"0"3"16,0 0-84-16,0 0-87 0,0 0-30 15,0 0-32-15,0 0-26 16,26-7-6-16,-10-1-1 16,2 0-6-16,0-4 11 15,-3-6-10-15,0-2-1 16,-5-3 1-16,-4 0 0 15,-3 1-1-15,-3 2 7 16,0 3-1-16,-9 4 0 16,-4 5 24-16,-5 4 16 15,-2 4-4-15,-4 0 2 16,1 9-18-16,-1 10-4 0,4 6-11 16,4 1 1-16,7 5-1 15,7-1-3-15,2-1-4 16,8-2-5-16,11-4 0 15,4-3 0-15,1-4 1 16,-2-6-2-16,-4-3 0 16,-6-4 0-16,-6 1 0 15,-5-3 0-15,-1 1 1 16,0-1 0-16,0 2 7 16,0 3 8-16,-6 1 0 15,-1 4 7-15,-2 2 10 16,1 2-2-16,2 0-6 15,3-1-8-15,3 2-4 16,0-2-11-16,2 0 1 16,12 0-1-16,5-2-1 0,6-4 1 15,6 0-1-15,4-7-3 16,1-1-75-16,13-3-85 16,-9-9-168-16,-9-4-384 0</inkml:trace>
  <inkml:trace contextRef="#ctx0" brushRef="#br0" timeOffset="263190.3539">20421 8090 939 0,'0'0'274'0,"0"0"3"15,0 0 12-15,0 0-30 16,0 0-54-16,0 0-43 16,0 0-64-16,-58-34-41 15,29 52-18-15,-2 6 7 16,1 9-7-16,3 1-7 16,10 7-12-16,8-2-8 15,9 2-3-15,0-2-8 0,13-3-1 16,9-4-1-16,10-5 1 15,6-8 2-15,4-5-2 16,7-8-45-16,1-6-106 16,8-8-104-16,-12-12-276 15,-13-4-758-15</inkml:trace>
  <inkml:trace contextRef="#ctx0" brushRef="#br0" timeOffset="263774.7276">20603 8133 1288 0,'0'0'353'0,"0"0"-53"16,0 0-182-16,0 0-56 15,0 0-19-15,0 0-8 0,103-2-4 16,-69 19-3-16,-4 3 23 16,-3 5-19-16,-10 0-7 15,-7 0-10-15,-9 1-13 16,-1-4-1-16,-8-2 13 15,-9-4-6-15,-1-5-8 16,0-8-7-16,3-3 1 16,3-9-6-16,8-12-23 15,4-7-17-15,3-3-19 16,22 0-43-16,6 0 45 16,7 4 24-16,-1 3 8 15,1 3 21-15,-6 4 10 0,-5 3 6 16,-9 5 1-16,-5 1-1 15,-9 3 7-15,-4 5 52 16,0 0 21-16,0 0-13 16,-4 2-25-16,-8 12-8 15,0 5-3-15,-1 5 2 16,1 5 4-16,4 3-6 16,4-3-3-16,4 0-7 15,0-5-15-15,3-5-5 16,9-4 5-16,4-8-6 15,2-7 6-15,3 0 9 16,1-14-2-16,1-10-4 16,-2-6-9-16,-4-4-12 0,-4-4-19 15,-7-1-5 1,-6 5-1-16,0 2-1 0,-9 8-17 16,-9 8 2-16,-2 8-40 15,1 8-15-15,5 0 14 16,4 16-31-16,10 9-37 15,0-3-151-15,9-2-345 0</inkml:trace>
  <inkml:trace contextRef="#ctx0" brushRef="#br0" timeOffset="264065.1814">21259 8015 1160 0,'0'0'351'0,"0"0"-21"0,0 0-178 16,0 0-32-16,0 0-37 16,0 0-37-16,0 0-29 15,-45 60-6-15,50-40-10 16,11-3 0-16,1-1 1 16,2-1-1-16,-2 0-1 15,-1-2 0-15,-6 2-1 16,-4-2-15-16,-6-1-24 15,0 1-4-15,-4 1 16 16,-11 0 11-16,-3-3-33 16,3-5-71-16,3-5-75 15,8-1-204-15</inkml:trace>
  <inkml:trace contextRef="#ctx0" brushRef="#br0" timeOffset="264355.7202">21495 7950 1270 0,'0'0'356'15,"0"0"-142"-15,0 0-80 16,0 0-28-16,0 0-57 16,0 0-18-16,-38 85-15 15,48-66-15-15,6 1 5 16,2 1-5-16,3-1-1 0,-2 1 1 15,-4 1-1 1,-2-1 1-16,-8 1 2 0,-5-2-2 16,-2-1 8-16,-17 1 5 15,-6-3-1-15,-2-3-8 16,0-2-5-16,12-12-35 16,7 0-172-16,8-4-487 0</inkml:trace>
  <inkml:trace contextRef="#ctx0" brushRef="#br0" timeOffset="265342.3089">21956 8277 912 0,'0'0'142'15,"0"0"-70"-15,0 0 9 16,0 0 58-16,0 0-30 16,0 0-13-16,0 0-23 15,55-11 0-15,-48-3-15 16,2-3-32-16,-6-2-18 15,-1 0-1-15,-2-1 5 16,0 1 43-16,0 4 42 0,-10 3 27 16,-1 3-6-16,0 5-26 15,-2 4-39-15,3 0-32 16,-1 6-20-16,1 10 5 16,4 4 2-16,4 6-7 15,2 2-1-15,6 1-4 16,15 0 4-16,7-2 0 15,7-5-11-15,2-8-36 16,5-8-46-16,-4-6-55 16,0-5-45-16,-7-13 26 15,-6-7 3-15,-7-3 98 16,-7-2 66-16,-8-1 34 0,-3 0 78 16,0 6 75-1,0 3 31-15,0 10-59 0,-2 5-47 16,1 7-47-16,-2 0-49 15,3 7-16-15,0 11-2 16,0 6 1-16,0 6-1 16,0 0 1-16,1 3 0 15,4-5 1-15,1-2-1 16,-2-8-7-16,2-6-55 16,-1-10-51-16,1-2 65 15,1-13 43-15,1-10 6 16,2-7 1-16,1-3 0 15,1 4 0-15,-1 1 10 16,0 7 3-16,-1 6 12 16,-2 7-4-16,-1 6-8 0,1 2-14 15,2 6 0-15,0 12 5 16,6 4 8-16,0 6 2 16,1-2-3-16,3-2-4 15,-1-2 0-15,0-8 1 16,0-7-2-16,-3-7 3 15,-2 0 1-15,-2-10-1 16,-2-13-4-16,-3-4-5 16,-3-5 20-16,-3-6 13 15,-1-3 16-15,0-3 10 16,0 2-11-16,-5 5 6 0,1 6 3 16,2 12 2-1,1 8-24-15,1 8-22 16,0 3-14-16,0 7-10 0,7 16-5 15,11 11 13-15,2 6-7 16,1 7 9-16,1 1 0 16,-5 1-2-16,-1-6-14 15,-6-2-81-15,-5-5-73 16,-4-11-107-16,-1-11-547 0</inkml:trace>
  <inkml:trace contextRef="#ctx0" brushRef="#br0" timeOffset="265876.7454">22591 8095 413 0,'0'0'819'16,"0"0"-648"-16,0 0-40 16,0 0 33-16,94-14 11 15,-59 14-32-15,1 3-53 16,2 10-41-16,-4 2-3 15,-4 4-18-15,-8 1-10 16,-8 0-2-16,-8 0-6 16,-6 0-3-16,0-2-7 15,-14-2-9-15,-5-4-4 16,1-7-15-16,2-5 1 16,5-2 14-16,8-18 11 0,3-6-29 15,8-9-22 1,16-1-10-16,8 3 12 0,4 4 22 15,0 4 14-15,-3 8 14 16,-6 6-5-16,-8 6 6 16,-7 5 17-16,-6 0 8 15,-4 14 14-15,-2 10 20 16,0 2 21-16,-3 5 4 16,-3 2-26-16,1-2-18 15,5 0-14-15,0-9-14 16,0-4-1-16,6-9-10 15,7-8 8-15,1-1 23 16,2-10 28-16,2-14-32 16,3-6-18-16,-4-6-1 15,-3-3-7-15,-5 0-1 16,-4 4-1-16,-5 5-18 16,0 8-16-16,0 10-30 0,0 7-55 15,0 5-168-15,0 11-206 16,0 3-175-16</inkml:trace>
  <inkml:trace contextRef="#ctx0" brushRef="#br0" timeOffset="266284.757">23276 8165 1542 0,'0'0'180'16,"0"0"-88"-16,0 0 18 0,-26 87 66 15,23-48-52 1,3 5-46-16,0-1-32 0,0 1-27 16,0-5-13-1,0-5 3-15,0-8-7 0,0-4 7 16,0-9-8-16,0-9 9 16,-1-4 10-16,-2-13 54 15,-2-16-43-15,-2-11-17 16,4-23 20-16,0 3-6 15,3-9-4-15,0 4-9 16,0 14-6-16,11 5-2 16,0 12-5-16,1 12-1 0,2 11-1 15,-4 8 0 1,2 3-12-16,1 7 0 0,-2 10-6 16,-3 9-1-16,-6 5-28 15,-2 4-13-15,-7 3 11 16,-14 1-18-16,-4 0-21 15,-7 2-103-15,7-12-186 16,7-10-790-16</inkml:trace>
  <inkml:trace contextRef="#ctx0" brushRef="#br0" timeOffset="266674.359">23410 8186 1141 0,'0'0'160'0,"0"0"4"15,0 0 43-15,0 0-13 16,0 0-41-16,0 0-60 16,0 0-32-16,97 38-29 15,-75-38-11-15,-1 0-14 16,-3-6 1-16,0-6-7 15,-4-4 9-15,-4-1-9 16,-3 1 25-16,-4 5 95 16,-1 4 20-16,-2 4-13 15,0 3-53-15,0 0-53 16,0 13-21-16,-2 11-1 0,-2 7 15 16,-2 5 1-1,1 3 5-15,0 0 2 0,0-1-13 16,-1-4-9-16,0-2 0 15,-2-6-2-15,0-4 1 16,-4-5-110-16,1-4-219 16,-1-10-934-16</inkml:trace>
  <inkml:trace contextRef="#ctx0" brushRef="#br0" timeOffset="268200.5246">24187 8065 453 0,'0'0'960'15,"0"0"-689"-15,0 0 26 16,0 0-68-16,0 0-34 16,0 0-49-16,0 0-69 15,0-62-52-15,0 67-25 16,0 12 0-16,-2 7 11 0,-2 8 3 15,-2 7-4-15,2 2-3 16,-1 6-7-16,2 2 0 16,2 1-16-16,1 11-108 15,0-15-165-15,10-11-548 0</inkml:trace>
  <inkml:trace contextRef="#ctx0" brushRef="#br0" timeOffset="268542.9014">24445 8211 1580 0,'0'0'402'0,"0"0"-176"16,0 0-134-16,0 0 16 16,0 0-32-16,0 0-33 15,0 0-14-15,-31 72-21 16,29-44-2-16,2 0-6 15,0 1 0-15,3-7-1 16,8-6-27-16,-2-7-27 16,3-5 11-16,2-4-1 15,2-4 17-15,0-13 12 16,-1-5 14-16,-2-5 2 16,-5-1 0-16,-2-3 1 15,-6 3 0-15,0 4-1 16,0 7-7-16,-3 9-21 0,-8 8-98 15,-2 0-72-15,2 22-29 16,4 0-89-16,5 1-389 16</inkml:trace>
  <inkml:trace contextRef="#ctx0" brushRef="#br0" timeOffset="268880.8961">24778 8240 1179 0,'0'0'346'0,"0"0"26"16,0 0-146-16,0 0-84 15,0 0-71-15,0 0-21 16,0 0-4-16,-63 26-21 16,59-10-13-16,2-1-4 0,2 1-7 15,0-1 1-15,9 1 7 16,7-2-3-16,1 0 1 15,2-3-7-15,1 1-13 16,-4-2 0-16,-1-3-10 16,-6 3-15-16,-5-4 2 15,-2-1-4-15,-2 3 5 16,-3-2 13-16,-11 0 7 16,-3-1-7-16,0-2-2 15,4-2-47-15,8-1-145 16,5 0-173-16,0-3-698 0</inkml:trace>
  <inkml:trace contextRef="#ctx0" brushRef="#br0" timeOffset="269250.6669">25182 8185 1250 0,'0'0'318'0,"0"0"-129"16,0 0-67-16,0 0 67 15,0 0-66-15,0 0-53 16,-85 44-33-16,73-27-11 0,6-1-9 16,3-2 6-16,3 0-6 15,0-3-10-15,6 2 4 16,9-2 8-16,2 2 0 15,3 0-4-15,2 1-8 16,0 2-6-16,-3-2 5 16,-3-2-6-16,-7 0-1 15,-6-4-8-15,-3-2 9 16,-6 3 18-16,-18 0 22 16,-10 1-17-16,-9-1-23 15,-23-2-5-15,10-3-164 16,11-4-452-16</inkml:trace>
  <inkml:trace contextRef="#ctx0" brushRef="#br0" timeOffset="272926.5848">25412 9978 1370 0,'0'0'161'0,"0"0"-119"16,0 0-2-16,0 0 47 15,0 0 50-15,0 0-34 16,0 0-44-16,105-34 3 16,-39 31-4-16,24 3-11 15,19-2-15-15,4-1-20 16,-19 1-6-16,-25 0-4 15,-26 1-1-15,-10 0-1 16,1-1-26-16,-6 2-104 16,-4 0-171-16,-19-1-348 0</inkml:trace>
  <inkml:trace contextRef="#ctx0" brushRef="#br0" timeOffset="273145.26">25391 10106 1400 0,'0'0'179'16,"0"0"-144"-16,82 3 5 15,0-3 99-15,30 0-18 16,13-8-50-16,0-1-13 16,-10-2-12-16,-18 4-21 15,-19 0-13-15,-17 2-5 16,-20 3-7-16,-2 2-13 15,-9 0-226-15,-12 0-428 0</inkml:trace>
  <inkml:trace contextRef="#ctx0" brushRef="#br0" timeOffset="286201.7381">23167 10843 2020 0,'0'0'239'0,"0"0"-215"0,0 0-24 15,109-33-12-15,-60 22 11 16,5 2 1-16,2 1-8 16,1 1-60-16,9 0-86 15,-16 3-137-15,-14 1-254 0</inkml:trace>
  <inkml:trace contextRef="#ctx0" brushRef="#br0" timeOffset="286366.5392">23150 10905 1547 0,'0'0'214'0,"0"0"-154"0,0 0-40 15,0 0-14-15,0 0 22 16,100 1-6-16,-48-2-22 16,20-10-38-16,-11 2-142 15,-13-3-358-15</inkml:trace>
  <inkml:trace contextRef="#ctx0" brushRef="#br0" timeOffset="286729.9031">22852 10380 1305 0,'0'0'640'15,"0"0"-574"-15,0 0-66 16,0 0-20-16,0 0-7 16,0 0 15-16,-85 16 12 15,60 20 26-15,-7 8 11 16,1 9 1-16,1 3-9 16,2-1-4-16,8-1 0 15,6-2 8-15,9-4-15 16,5 0-5-16,14-7 2 15,24-4 24-15,26-4 4 16,33-8-6-16,29-9-16 16,11-11-2-16,-9-5-8 0,-15 0-2 15,-20 0-9-15,-8 4-5 16,-12 5-23-16,-1 7-35 16,-22-4-168-16,-18-1-341 0</inkml:trace>
  <inkml:trace contextRef="#ctx0" brushRef="#br0" timeOffset="292505.6901">12985 12147 846 0,'0'0'91'0,"0"0"-71"15,0 0-19-15,0 0 8 16,0 0 12-16,0 0 18 16,0-9-1-16,0 9-24 15,0 0-8-15,0 0-5 16,0 2-1-16,11 8 24 16,3 2 40-16,3 3-2 15,4 1-7-15,3 0-13 16,1-2 2-16,8-7 14 15,6-4 27-15,4-3 14 16,12-17 24-16,14-23 26 16,25-24-64-16,21-14-38 15,-10 1-21-15,-21 18-17 16,-27 22-8-16,-24 17-1 16,-6 2 0-16,-7 6-46 0,-8 5-82 15,-12 7-90 1,-13 15-145-16,-11 2-138 0</inkml:trace>
  <inkml:trace contextRef="#ctx0" brushRef="#br0" timeOffset="323628.1696">4243 14375 1169 0,'0'0'183'0,"0"0"-162"16,0 0-21-16,0 0 0 0,0 0 0 16,85 7 35-1,-49 0 23-15,4 0 0 0,6 0-6 16,2 0-10-16,1 0 2 15,1-2 17-15,-1 1-14 16,0-1-7-16,-1-1-13 16,-2-4 14-16,-1 0 5 15,1 0 1-15,-4 0-6 16,-3-1-11-16,-1-10 1 16,-3 2-9-16,-1-4 5 15,3-1 11-15,1-1-1 16,2-4-15-16,0-1-9 15,1 1 2-15,0-3 6 16,-2 0 4-16,3 2 9 16,1-3-13-16,-3 1-2 15,-2 0-7-15,-1 2 6 16,-6-2 4-16,0 1 12 16,-1-1-7-16,-3-2-2 0,-3 1-3 15,-3 0 6-15,0-6-4 16,-6 3-3-16,-2-5 3 15,-4-2 0-15,0-6-5 16,-3 0-10-16,-3-3 0 16,-3 1-3-16,0-2 9 15,-4 3-3-15,-10-1-11 16,-4-1 5-16,-1 2-6 16,-5 1 8-16,-3 0-7 15,0 3 8-15,-4 2-7 16,1 0-2-16,-3 2-1 15,0 2 1-15,-1 1 1 16,-2 2 7-16,-4 2 2 0,1 2-2 16,-4 1-7-16,-6 2 9 15,-2 1-10-15,0 2 0 16,-1 3 0-16,2 2 0 16,0 1 0-16,4 3 0 15,-2 3-1-15,-1 2 0 16,0 3-8-16,1 0 9 15,-4 0-8-15,-2 7 8 16,-2 5-7-16,-4 2 1 16,3 1 5-16,-1 2 0 15,0 1-1-15,1 1 1 16,2-2 0-16,3 1-1 0,5 2 2 16,0 1-1-1,0 0 1-15,-2 3 0 0,0 2-1 16,0 1 0-16,-2 2 1 15,6 2 0-15,2 1 0 16,4 2 0-16,5 2-6 16,1 0 5-16,6 3 0 15,4-2-5-15,3 5 0 16,7 0 0-16,2 2 4 16,1 1-4-16,4 0 6 15,3-2-6-15,3 0 5 16,0-4-6-16,0 0 5 15,6-2-8-15,12 3-1 16,4-1 2-16,5 4 3 0,7 1-1 16,8 1 1-16,3 0 5 15,10 0-4-15,3-1 4 16,3-6 1-16,2-5-1 16,-2-8-10-16,-1-5 11 15,-5-8 0-15,-3-3 5 16,-2-6-5-16,-3-3 12 15,-5 0 2-15,-2 0 2 16,-6-7 2-16,-7 2-2 16,-7 0-2-16,-4-2-2 15,-4 2-3-15,-2 0 0 16,-2 0-8-16,-4 1 0 16,1 0-1-16,-2 0-18 15,3 0-46-15,7-6-97 16,-2 3-101-16,-5-3-362 0</inkml:trace>
  <inkml:trace contextRef="#ctx0" brushRef="#br0" timeOffset="327571.7588">6836 13129 1380 0,'0'0'228'0,"0"0"-83"16,0 0-42-16,0 0-44 16,0 0-37-16,0 0-21 15,-2 35 1-15,4-6 10 16,8 7 10-16,0-1 3 15,1 1-3-15,2-4-2 0,-4-4-12 16,0-4-7-16,-3-6 1 16,0-4-1-16,-3-5 5 15,-3-4-4-15,0-5 11 16,0 0 27-16,-6-11 48 16,-12-11-55-16,-7-9-23 15,0-7 2-15,-4-7 3 16,1-4 2-16,7-3-3 15,5 2-4-15,5 5 3 16,11 4-11-16,0 12 4 16,3 7-5-16,12 10 0 15,4 4-1-15,5 6-1 0,0 2 0 16,-1 2 0 0,-1 10-1-16,-4 5-5 0,-5 3 5 15,-5 2 2-15,-4 4 0 16,-4 1-2-16,0-1 1 15,-10-3-6-15,-4-2 1 16,-2-2-24-16,4-8-4 16,0-3-40-16,5-8-78 15,-1 0-94-15,8-6-300 0</inkml:trace>
  <inkml:trace contextRef="#ctx0" brushRef="#br0" timeOffset="327837.7323">7104 12941 1204 0,'0'0'313'0,"0"0"-87"0,0 0-48 16,0 0-70-16,0 0-5 15,0 0-21-15,-49 105-20 16,49-64-12-16,0 4 12 15,0-1-23-15,13-3-17 16,2-3-15-16,6-2-6 16,3-5 1-16,4-4-2 15,0-7-34-15,10-14-114 16,-8-6-173-16,-8 0-301 0</inkml:trace>
  <inkml:trace contextRef="#ctx0" brushRef="#br0" timeOffset="328205.2468">7244 13022 1111 0,'0'0'375'15,"0"0"-232"-15,0 0-78 16,0 0 4-16,0 0 40 16,0 0-16-16,0 0-39 15,28 60-22-15,-11-47-23 16,5-4-8-16,-1-4 5 15,-4-2-4-15,-1-3-2 16,-7 0-46-16,0-8 13 16,-6-6 24-16,-3-1 9 0,0-2 0 15,0 0 10-15,0 2 56 16,-3 6 13-16,0 6 35 16,0 1-21-16,0 2-20 15,3 2-45-15,0 15-26 16,0 9 0-16,6 6 14 15,5 7 5-15,0 0 9 16,1-1-24-16,0 0 0 16,3-3-5-16,3-2-1 15,5-1-62-15,-4-8-152 16,-3-12-374-16</inkml:trace>
  <inkml:trace contextRef="#ctx0" brushRef="#br0" timeOffset="328442.5201">7517 12784 436 0,'0'0'1388'0,"0"0"-1101"16,0 0-146-16,0 0-92 16,0 0-21-16,0 0 85 15,23 100-15-15,-12-54-28 16,3 2-37-16,2 0-17 15,1 2-8-15,2 2-7 16,2-6-1-16,0-2-24 16,6-7-136-16,-5-9-139 0,-3-16-436 0</inkml:trace>
  <inkml:trace contextRef="#ctx0" brushRef="#br0" timeOffset="328669.3568">7781 12933 1640 0,'0'0'389'16,"0"0"-189"-16,0 0-129 15,0 0-35-15,0 0 41 16,0 0 21-16,2 87-30 16,2-52-33-16,-1 2-16 15,3 0-12-15,2-2-5 0,-4-3-1 16,2-3-1-1,-2-7-113-15,-4-11-84 0,0-5-274 16,0-6-131-16</inkml:trace>
  <inkml:trace contextRef="#ctx0" brushRef="#br0" timeOffset="328857.5143">7675 12947 1505 0,'0'0'303'0,"0"0"-186"15,0 0-86-15,0 0 73 16,0 0 33-16,88 42-20 16,-52-22-55-16,6 2-24 15,-2 1-29-15,-1-2 0 0,-2 0-9 16,2 1-24-16,-9-5-185 16,-11-6-428-16</inkml:trace>
  <inkml:trace contextRef="#ctx0" brushRef="#br0" timeOffset="329126.1964">7882 12581 1460 0,'0'0'293'0,"0"0"-125"0,0 0-99 15,0 0-7-15,87 27 43 16,-44 2 32-16,8 11-49 16,0 5-7-16,1 5-27 15,0 5-11-15,-10-1-16 16,-5 1-14-16,-11-2 1 16,-13 4-3-16,-13 1-11 15,-22 22-29-15,-14-13-162 16,-7-14-570-16</inkml:trace>
  <inkml:trace contextRef="#ctx0" brushRef="#br0" timeOffset="339308.1136">12389 13408 472 0,'0'0'139'0,"0"0"-6"16,0 0-65-16,0 0 21 0,0 0 12 15,0 0 24-15,-12-9-30 16,9 7 4-16,-3 1 18 16,3-1-15-16,1 0-6 15,1 2 2-15,-2-1-25 16,0 1-9-16,0-2-27 15,-2 2-2-15,1 0-6 16,-5 0 3-16,2 0 2 16,-3 0 0-16,0 0-14 15,0 0 8-15,-2 0-7 16,0 0-4-16,0 0-8 16,1 0 2-16,-2 3-10 15,2 4 0-15,0-2 12 16,0 0-12-16,1 2 1 15,-2-1-2-15,1 2 0 16,-1 0 0-16,-1 1 1 0,-1 0-1 16,-2 2 1-16,1 1-1 15,-3 2 1-15,3-2 1 16,-1 3-1-16,2-3 0 16,0 2 5-16,2 1-5 15,-3-1 0-15,6 1-1 16,0 0 0-16,-1 1 1 15,1 1-1-15,1 2 0 16,2 0 1-16,-1 4-1 16,1 2 0-16,0 5 0 15,1 2 0-15,1 4 0 16,-2 0 0-16,0 1 1 0,3-2 6 16,1-1 2-16,-1 0 5 15,0-2-6-15,2 2 1 16,-1 0 2-16,2 0 3 15,0-1 7-15,0-3 1 16,0 1-7-16,8-2-4 16,3 2-1-16,5-3 2 15,0 2 0-15,5-2-6 16,3 0-5-16,3-1 7 16,1 0-2-16,5-3 6 15,-2-2-1-15,4-3-1 16,0-2 8-16,4-3-5 0,1-1 1 15,1-1-13 1,-1-3 5-16,2 0-5 0,-3-3 6 16,1-1-6-16,1-5 14 15,-2 0 0-15,0 0-6 16,-2 0 3-16,-4 0-12 16,-3 0 6-16,-3-6-5 15,-3 0 0-15,-2 1 1 16,-1 0 4-16,-1-1 3 15,0 0-2-15,3-2 1 16,-1 0-2-16,-1-3 1 16,3 1-5-16,1-3-1 15,-1 2 1-15,0-3 8 16,0 2-4-16,-2-1-5 0,0 1 0 16,0 1 7-16,-2 0-2 15,-1 0 1-15,0-1 2 16,-2 0 0-16,0 2 3 15,1-4 4-15,-2 1-2 16,1-1 1-16,-3-1-6 16,0-2 0-16,1 0-3 15,-5 0 6-15,1-1-5 16,0-2 6-16,0 0-2 16,0 1 2-16,0-1-1 15,-2 1-3-15,0 1 8 16,2 2-5-16,-5 2-2 15,0-1 1-15,0 1-4 16,-3-1 3-16,0 1-2 0,1-2-1 16,-4 0 2-16,0-5-1 15,0 1 1-15,0-1-2 16,0-3 1-16,-4 1-7 16,-2-4 8-16,-2-1-8 15,-1 1 7-15,-3 0 2 16,0 0-9-16,-4 1 13 15,-1-3-1-15,-2 3-5 16,-3-1-2-16,1 3-5 16,-1-3 0-16,-2 1 0 15,-1 1 0-15,2-1 5 16,-4 2-5-16,2 0-1 0,-1 2 0 16,1-1 0-1,1 3 0-15,0 2 0 16,-1 1-1-16,0 0 0 0,-1 3-5 15,1-1 0-15,-2 3 6 16,3-2-1-16,-1 1 1 16,-1 1-1-16,3 1 1 15,-3-2-1-15,4 4 0 16,-2-4-1-16,-1 4 2 16,-1 0-2-16,0-1-5 15,-3 3 5-15,1 1 1 16,5-3-5-16,-2 5 4 15,3-1-5-15,-1 2 7 0,4 0-1 16,0 1 0-16,2 0 0 16,1 1-1-16,2 0 1 15,-2-1 0-15,-2 2 0 16,3-1 0-16,-1 1-1 16,-1 0 1-16,1 0-5 15,-1 0 0-15,0 0 6 16,-2 0-1-16,2 4 0 15,2 1 0-15,-2-2-6 16,4 3 6-16,0 0 1 16,-1 1-6-16,1-1 5 15,1 0-1-15,0 1-5 16,3 0-1-16,1-1 1 16,1 1-4-16,0-3 2 15,4 1-5-15,-2-2-4 0,4-1-9 16,-1 1-11-16,2-1-20 15,0 0-43-15,0 1-46 16,0 2-24-16,21-1-138 16,0-1-171-16,0-2-336 0</inkml:trace>
  <inkml:trace contextRef="#ctx0" brushRef="#br0" timeOffset="347708.9993">13428 13358 166 0,'0'0'172'0,"0"0"-16"0,0 0-35 15,0 0 16-15,0 0-48 16,0 0-32-16,2 0-24 15,-2 0-13-15,0 0-11 16,0 0-9-16,0 0 1 16,0 0 0-16,0 0 0 15,0 0 1-15,0 0 18 16,0 0 28-16,0 0 5 16,0 0-1-16,0 0-16 15,0 0-15-15,0 0-3 16,0 0 6-16,0 0 19 15,0 2-14-15,-2 4-16 0,-4 0-11 16,0-1 0 0,-1 2 17-16,-3 1 2 0,2 2 8 15,-1 1 4-15,1-1 2 16,0 2-8-16,2 0 1 16,1 0 0-16,1 4-14 15,2-2-2-15,1 2-3 16,-1 1 2-16,2 0 5 15,0 5 6-15,0 0-2 16,0 0-1-16,0 2-3 16,0-2 2-16,0 2-2 15,0-2-1-15,0 2-2 16,0-1 9-16,0 1-5 0,0 1 14 16,5-1 0-16,-2 1-7 15,1 1-5-15,2 0-1 16,0-1-3-1,4-3 2-15,1 2 5 0,4-2-6 16,0 3 11-16,1-1 2 16,1-1 2-16,2 2-14 15,-1 0-3-15,1 0 2 16,1 1-3-16,-1 1 0 16,-1-2 1-16,4 1 0 15,-4-2-3-15,2 0-1 16,0-2-3-16,-1 3 2 15,3-1-1-15,0-2-1 16,1 0 5-16,4-3 8 16,2 3-3-16,1-3-10 0,3-1 5 15,0-2-5-15,2-2 7 16,0 2 9-16,1-7-9 16,1 0-5-16,0-2-8 15,2-3 0-15,-2-1 0 16,2-2 0-16,0-1 0 15,2 0 8-15,-2 0-9 16,-1 0 1-16,-1-1-1 16,-1-2 1-16,-2 0-1 15,2 0 1-15,-2-2 0 16,2 3-1-16,-2-2 1 16,0 1-1-16,1-2 0 15,-1 2 1-15,0 2 0 0,1-1 6 16,1 2 1-16,0 0-7 15,1 0 0-15,1 0 5 16,3 0-6-16,0 0 1 16,0 0 0-16,1 0 0 15,-2 0 2-15,0 0 4 16,-1 0 4-16,2 0 1 16,1 0 2-16,0 0 0 15,4-6-4-15,-1 1 2 16,1-1-3-16,1 0-7 15,-1-1 6-15,-3 1-6 16,0 2-1-16,-2-3 1 0,-2 0-1 16,2-1 5-1,1-1-5-15,1-1 11 0,2 1-3 16,4-4 6-16,-1 3 0 16,1-2-5-16,-2 3-9 15,-3 0 0-15,-2 1 0 16,-2-2-1-16,-6 2 1 15,-1-1-1-15,-5 1 1 16,-2-1 8-16,-7 1 2 16,1-1-2-16,-5 0-8 15,-2 1 10-15,-1-2-3 16,0-2-1-16,-2 2 1 16,1-4-7-16,2 0 8 15,-2-1-2-15,-1-2 2 16,2 0-3-16,-1-2 5 0,-2 2 2 15,1-2-1-15,-1-1-2 16,-2 3-2-16,1-3-1 16,-2-2-1-16,-2 1-4 15,-2-1 7-15,-1-2-2 16,-1-2-1-16,0-6-5 16,0 0 7-16,0-3-6 15,-6 1-2-15,-4-2 2 16,1 1-1-16,-2-3 5 15,-2 4-5-15,1-2 0 16,-4-1 7-16,-1 4-8 16,-2 2 6-16,-1 0 0 15,-3 1 9-15,-1 2-1 0,-5-2-8 16,-2 1-5-16,-3-2 5 16,-4-2 0-16,-5 0-5 15,0 1-1-15,-8 1-6 16,0 2 5-16,-2 2 1 15,-1 1-1-15,1 5 0 16,1 2 1-16,2 0-1 16,-1 4 1-16,3 1-1 15,-2 0-1-15,-2 1 2 16,-1 2-2-16,-2-2 1 16,-3 3 0-16,0-1 0 15,1 2-8-15,2 3 9 16,6-2 0-16,1 4 0 15,3 0-1-15,1 1 0 0,-1 0 1 16,-4 3-1-16,-2 0 0 16,-2 0 0-16,-6 0-8 15,-4 0 9-15,-2 0 0 16,2 3 0-16,5 1 1 16,4 0-1-16,5 0-6 15,4 1 5-15,2 0 1 16,4-2-1-16,2 1 1 15,1 3 0-15,0-4 0 16,2 3 0-16,0 0-1 16,-1 2 0-16,1 1 0 15,6-1-1-15,-2 3 1 16,2-1-1-16,-2 4-4 0,1-4 6 16,0 1 0-1,0 2-1-15,-1-1 0 0,4-1 1 16,-3 0-1-16,4-1 1 15,1-1 0-15,2 0 0 16,1-1 0-16,3 0 0 16,0-1 0-16,0 1 1 15,3 0 4-15,0-2-5 16,3 2-1-16,0-2-1 16,-1 1 2-16,1-1 0 15,-1 1 1-15,4 0 0 16,-2 0-1-16,1 0-1 15,2-1-1-15,1 0 2 0,-1-1 0 16,0 0 1-16,2 0-2 16,-2 0 0-16,5-1 0 15,-3 0 1-15,0-1 0 16,3 0-1-16,0-1 1 16,0-1 0-16,2 1 0 15,-1-2 1-15,1 0-1 16,1 0 0-16,0 0 0 15,0 0-6-15,0 0-6 16,0 0-6-16,0 0-3 16,0 0-7-16,0 0-47 15,0 0-56-15,0 0-55 0,4 0-194 16,4 0-372-16</inkml:trace>
  <inkml:trace contextRef="#ctx0" brushRef="#br0" timeOffset="349384.0849">17628 13551 793 0,'0'0'1196'0,"0"0"-1005"15,0 0-28-15,0 0-37 16,0 0-73-16,0 0-32 16,0 0-15-16,-26 8-5 15,29 36 28-15,6 11-3 16,1 8-7-16,-1-1-12 16,0 1-5-16,-1-9-2 15,-1-7-101-15,-3-14-94 16,-1-13-201-16,-3-16-448 0</inkml:trace>
  <inkml:trace contextRef="#ctx0" brushRef="#br0" timeOffset="349602.0678">17554 13349 1517 0,'0'0'221'0,"0"0"-70"0,0 0-65 15,54-94 9-15,-18 80-12 16,8 7-27-16,3 5-6 15,0 2-21-15,-3 8-12 16,-10 13-11-16,-9 6 1 16,-12 7 2-16,-13 6 3 15,0 2-2-15,-17 1-10 16,-7 0-22-16,-10 1-112 16,4-10-223-16,6-14-427 0</inkml:trace>
  <inkml:trace contextRef="#ctx0" brushRef="#br0" timeOffset="349956.8573">17961 13384 1320 0,'0'0'237'0,"0"0"-103"16,0 0-16-16,0 0-7 15,85 54-20-15,-59-26-10 16,-1 3-40-16,-4 0-9 15,-6-3-20-15,-5-2-6 16,-5-7-4-16,-4-8 11 16,-1-6-7-16,0-5 35 15,0-8 54-15,-8-18 7 16,0-9-13-16,3-5-28 16,4-2-24-16,1 4 1 15,4 9-7-15,13 5-12 0,5 12-10 16,2 7-9-16,6 5 6 15,3 6-6-15,2 14 0 16,-2 7 1-16,-5 2-1 16,-5 4 0-16,-8-1-15 15,-15 7-107-15,0-12-104 16,-3-6-431-16</inkml:trace>
  <inkml:trace contextRef="#ctx0" brushRef="#br0" timeOffset="350410.686">18599 13305 48 0,'0'0'1352'0,"0"0"-981"16,0 0-87-16,0 0-132 16,0 0-81-16,0 0 35 0,-50 72-8 15,41-33-13-15,3 4-27 16,3 1-9-1,3-5-13-15,0-5-14 0,7-10-8 16,7-9-5-16,4-7 7 16,0-8 11-16,3-5-12 15,-1-15-3-15,-2-10-3 16,-1-7-8-16,-7-6-1 16,-7-6-5-16,-3-1-13 15,0 4-8-15,-7 5-6 16,-7 12-1-16,-2 10-46 15,-2 6-98-15,5 13-20 16,3 0-71-16,6 6-377 0</inkml:trace>
  <inkml:trace contextRef="#ctx0" brushRef="#br0" timeOffset="350659.075">18761 13285 1568 0,'0'0'311'15,"0"0"-122"-15,0 0-95 16,0 0 63-16,82 22-47 16,-48 0 0-16,0 7-45 15,-2 2-26-15,-9-2-12 16,-7-2-8-16,-8-5 0 16,-6-6 7-16,-2-5-17 15,0-9 0-15,0-2-2 0,0-15-7 16,1-16-19-16,7-14-66 15,20-28-88-15,-1 9-211 16,3 9-499-16</inkml:trace>
  <inkml:trace contextRef="#ctx0" brushRef="#br0" timeOffset="350894.1476">19542 13244 1864 0,'0'0'217'15,"0"0"-61"-15,-13 73-29 16,10-35 31-16,1 4-67 0,1-1-42 16,-1 0-31-16,-1-3-12 15,-1-4-6-15,-4-6-23 16,-12-7-109-16,2-9-160 15,-2-12-672-15</inkml:trace>
  <inkml:trace contextRef="#ctx0" brushRef="#br0" timeOffset="351058.5338">19346 13176 1677 0,'0'0'376'15,"0"0"-156"-15,0 0-148 16,0 0 29-16,87 36 18 0,-41-7-31 15,6 5-42-15,7 5-28 16,4 0-18-16,26 12-14 16,-14-10-137-16,-16-10-504 15</inkml:trace>
  <inkml:trace contextRef="#ctx0" brushRef="#br0" timeOffset="351266.0945">19863 12905 358 0,'0'0'1850'0,"0"0"-1555"0,0 0-198 15,0 0-66-15,0 0 67 16,81 85-23-16,-43-35-33 16,1 6-27-16,-5 5-8 15,-5 3-7-15,-8 22-67 16,-7-18-224-16,-6-13-844 0</inkml:trace>
  <inkml:trace contextRef="#ctx0" brushRef="#br0" timeOffset="351428.8329">20275 13302 1866 0,'0'0'496'15,"0"0"-373"-15,0 0-81 0,0 0 8 16,0 0 25-1,32 73-26-15,-24-44-31 0,-3 0-18 16,-5-4-52-16,-2-6-136 16,-7-12-446-16</inkml:trace>
  <inkml:trace contextRef="#ctx0" brushRef="#br0" timeOffset="351576.1666">20276 12931 880 0,'0'0'1207'15,"0"0"-1038"-15,0 0-41 16,0 0-75-16,0 0-31 16,0 0-22-16,0 0-1 0,61 37-86 15,-25-8-256 1,-6-2-575-16</inkml:trace>
  <inkml:trace contextRef="#ctx0" brushRef="#br0" timeOffset="351774.2314">20510 13040 986 0,'0'0'1298'0,"0"0"-996"15,0 0-192-15,0 0-80 16,0 0 61-16,36 90 0 16,-8-41-26-16,1 2-35 0,-3 2-17 15,-4 0-13 1,-6-5-18-16,-4 1-92 0,-4-13-199 15,-1-16-799-15</inkml:trace>
  <inkml:trace contextRef="#ctx0" brushRef="#br0" timeOffset="352447.5269">20762 13022 1453 0,'0'0'224'16,"0"0"-21"-16,0 0-58 15,0 0 30-15,-59 79-45 16,45-50-42-16,-1 0-33 16,5-3-30-16,0-4-13 15,7-8-12-15,3-8 1 0,0-4 13 16,0-2 20-16,8 0 0 16,3 0-11-16,3 0 15 15,0 0-11-15,4 5 4 16,3 10 7-16,4 7 15 15,2 2-15-15,5 3-8 16,-1-3-8-16,2-1-13 16,1-8-2-16,0-5-5 15,1-7-1-15,-1-3 9 16,-3-11-10-16,-5-13-6 16,-5-9-31-16,-8-9-8 15,-12-19 6-15,-1-27 3 16,-19-24 20-16,-6-9 8 15,2 16 8-15,7 31 1 16,4 33 27-16,3 18 29 0,1 3 3 16,1 7-10-16,0 6 13 15,2 7-30-15,4 32-33 16,1 11-1-16,0 13-6 16,6 19 6-16,13-12 0 15,9 9 1-15,5-6 0 16,3-13-1-16,7-3 1 15,-3-15-45-15,-1-14-13 16,-4-16-21-16,-7-5-14 16,-9-11 7-16,-7-9 51 15,-4-7 22-15,-7 5 13 16,-1 1 70-16,0 5 29 16,0 8-2-16,0 2-24 15,0 6-33-15,0 0-21 16,0 10-18-16,3 13-1 0,8 8 12 15,2 5-1-15,0 3-1 16,3-3-8-16,0-5-2 16,-4-8-68-16,3-21-62 15,-5-2-168-15,-1-13-469 0</inkml:trace>
  <inkml:trace contextRef="#ctx0" brushRef="#br0" timeOffset="352576.4153">21444 12855 1185 0,'0'0'536'0,"0"0"-358"16,0 0-12-16,0 0-65 0,0 0-101 16,0 0-1-16,0 0-74 15,69-18-220-15,-41 26-352 0</inkml:trace>
  <inkml:trace contextRef="#ctx0" brushRef="#br0" timeOffset="353821.9669">21561 12782 1018 0,'0'0'1002'16,"0"0"-535"-16,0 0-235 16,0 0-58-16,0 0-73 15,0 0-70-15,0 0-30 16,-35 9-1-16,40 35 6 0,8 9 2 16,4 3 0-1,2 2 3-15,4-5-4 0,0-2-1 16,1-7-4-16,0-10-2 15,-4-13-6-15,-3-9-31 16,-2-12-7-16,-3 0 25 16,-1-18 13-16,0-2 6 15,1-2 0-15,1 0 1 16,-2 3 0-16,1 4 0 16,0 7 7-16,-2 4-8 15,2 4-7-15,0 0-2 16,3 0 8-16,6 9 0 15,3 2 0-15,4 1 1 16,5 0 0-16,1-3 0 16,2-6 0-16,-1-3-9 0,-6 0-33 15,-2-15 14-15,-8-5 13 16,-6-3 8-16,-9-3 6 16,-4 1 0-16,0 1 1 15,-7 5 29-15,-7 6 10 16,-4 2-26-16,2 8-4 15,-1 3-7-15,4 0-2 16,0 2 0-16,3 10 0 16,4 5-1-16,5 2 0 15,1 1-5-15,3-2 5 16,14-2-21-16,5-5-5 16,5-3-7-16,2-8-7 15,1 0 7-15,0 0-2 0,-3-11 24 16,-6 1 11-16,0-1 0 15,-3 0 1-15,-5 2 0 16,-2 3-1-16,-1 4 1 16,-6 2-1-16,0 0 0 15,-3 7 1-15,2 10 43 16,-1 2-10-16,2 5-9 16,3 3-8-16,4 0 4 15,5-1-19-15,5-4 14 16,5-3 1-16,3-7 8 15,1-7-4-15,-2-5-5 16,-1 0-8-16,-7-5-1 0,-2-12 5 16,-8-4-11-1,0-6 5-15,-7-4-5 0,-1-6-11 16,-2-2-5-16,0 2-5 16,-6 4 6-16,-1 11 7 15,2 10 7-15,5 6 0 16,0 6-8-16,0 0-7 15,10 7 0-15,13 7 5 16,12 1-16-16,9 2-34 16,6 0-16-16,5-5-20 15,0-4-43-15,-5-5-53 16,-6-3-20-16,-10 0 66 16,-10-11 119-16,-10 1 28 15,-7-5 147-15,-7 3 26 16,0 0 8-16,-3 4-24 0,-11 2-41 15,1 4-34-15,-5 2-53 16,0 0-11-16,-4 14-5 16,-1 8-12-16,4 2 7 15,1 5-8-15,6-1 1 16,3-1 7-16,8-2-8 16,1-4 1-16,5-6-1 15,15-5-6-15,5-8-17 16,5-2-4-16,3-13-5 15,-2-12-8-15,-1-9 4 16,-3-12 27-16,-3-20 9 16,-3-35 0-16,3-36 0 15,-5-1 26-15,-7 22 11 16,-6 42 17-16,-6 45 44 16,0 15 4-16,0 4-6 0,0 5-23 15,0 5-39-15,0 13-34 16,6 39-6-16,13 33 0 15,14 34 6-15,10 11-1 16,-1-8 0-16,-6-19 0 16,-15-35 1-16,-21-4-78 15,-2-21-154-15,-19-17-532 0</inkml:trace>
  <inkml:trace contextRef="#ctx0" brushRef="#br0" timeOffset="357157.5166">6279 15233 491 0,'0'0'138'16,"0"0"12"-16,0 0-40 0,0 0 20 15,0 0-7 1,0 0-19-16,-6 0 2 0,6 0-4 16,0 0 17-16,0 0-32 15,0 0-5-15,0 0-11 16,0 0-24-16,0 0-15 16,0 0-18-16,0 0-14 15,0 0-10-15,3 0-3 16,9 4 13-16,4 0 0 15,4 0 13-15,5 2 7 16,4 0 8-16,2 0 10 16,5 1-1-16,1 2-7 0,-4-3-19 15,-2 0 5 1,2-1 12-16,-5-1 7 0,-1-2 2 16,-1-1-9-1,-4-1 9-15,3 0 0 0,-1 0-10 16,3 0-15-16,-3 0 1 15,3 0-6-15,0 0 1 16,-2 0-7-16,0 0 1 16,-3 0 4-16,0 0-5 15,0 0 7-15,-3 0 0 16,-1 0-7-16,0 0 10 16,0 0-10-16,1 0 6 15,1 0-6-15,-2 0 1 16,1 0 4-16,2 0-6 15,-2 2 1-15,2 1 0 16,1-3 1-16,0 0-2 16,0 0 1-16,2 0 5 0,-1 0 5 15,2 0-1-15,0-3 6 16,2 0-5-16,-2 0-6 16,0 0-4-16,-1 2 0 15,-1 0-1-15,-1 1 2 16,2 0-1-16,-5-3 0 15,2 3 8-15,-2 0-3 16,-2 0 3-16,1-3 4 16,-2 3 1-16,2 0-1 15,0 0-5-15,-3 0 2 16,1 0-7-16,-2 0 3 16,-1 0-5-16,2 0 0 15,-2 0 0-15,-1 0 11 0,-1 0-4 16,-1 0 1-16,-2 0 0 15,-2 0 4-15,0 3 2 16,-3-3-6-16,1 0-3 16,-1 0 0-16,-3 0-5 15,0 0 5-15,0 0-6 16,0 0 2-16,0 0 4 16,0 0-5-16,0 0 0 15,0 0-1-15,0 0 1 16,0 0-1-16,0 3-67 15,0-3-110-15,0 0-309 16,0-3-840-16</inkml:trace>
  <inkml:trace contextRef="#ctx0" brushRef="#br0" timeOffset="361467.1581">16356 15210 793 0,'0'0'167'16,"0"0"-77"-16,0 0-6 15,0 0 4-15,0 0 25 16,0 0-11-16,5-6-41 15,1 6-26-15,3 0 40 16,7 0 10-16,5 0-9 16,3 3 1-16,10 2 20 15,2-1-19-15,7 3 15 0,6-3-31 16,5-1 3 0,1-1-1-16,4-2-20 0,0 0-2 15,-1 0-8-15,1 0-5 16,-4 0 0-16,0 0-9 15,-6 1-3-15,-1 3 2 16,-5 2-1-16,-3-1-5 16,-2 2 5-16,-4 0-7 15,0-1-4-15,-2 0 2 16,-1-4 0-16,-3 1-8 16,-1-2 8-16,-2-1-3 15,-2 0-5-15,-7 0 0 16,0 0 0-16,-6 0 1 15,-3 0-1-15,-2 0 0 16,-1 0 1-16,-3 0 4 0,-1 0-6 16,0 0 0-16,0 0-8 15,0 0-34-15,0-5-84 16,0-5-156-16,-1-4-714 0</inkml:trace>
  <inkml:trace contextRef="#ctx0" brushRef="#br0" timeOffset="367511.8133">11007 15299 1069 0,'0'0'170'16,"0"0"-76"-16,0 0-7 15,0 0 14-15,0 0 36 16,0 0-13-16,-4-4-33 16,4 4-53-16,0 0-13 15,0 0-10-15,0 0-1 16,0 0-6-16,0 0-8 15,9 0 0-15,3 0 0 16,6 1 2-16,3 5 12 16,4 0 4-16,2-2 9 0,3 2 4 15,1-2-4-15,0-1-2 16,1 1 0-16,2-1-8 16,-1 2 0-16,2 0 0 15,1 2 0-15,-3 1-3 16,0-2-3-16,-2 3 6 15,-2-2 0-15,-3 0-5 16,1-2-2-16,-4-2 2 16,2 0-2-16,-1 0 5 15,3-3 1-15,-2 2-1 16,3-2-3-16,1 2-2 16,-1-1-2-16,-1 1-7 15,2-1 5-15,-1 0-4 16,0 1 5-16,-1-1 2 0,0 0-8 15,0 1 7-15,-2-1-2 16,0 0 3-16,-2 2-3 16,-1 1-5-16,2-2 7 15,-3 1 0-15,0 0-8 16,1 1 1-16,2-3 5 16,4 3-5-16,3-4 10 15,5 0 8-15,5 0-7 16,5 0-2-16,-1 0-9 15,1 0 11-15,0 0-12 16,0-3 6-16,-1 1-5 16,0-1 9-16,-5 0-8 15,-1-1 8-15,-2 2-9 16,0-3-1-16,1-1 8 16,-1 1-8-16,3-1 2 0,1-1 5 15,-1 0-6-15,1-1 5 16,-2 3-5-16,2-1 0 15,0-2 5-15,0 2-6 16,-2 1 2-16,1-1 4 16,-3 2-5-16,-1 1-1 15,-3 0 0-15,-2 2-1 16,-3 0 1-16,1 1 0 16,-1 0 0-16,-1 0 1 15,-2 0-1-15,1 0 0 16,1-2 0-16,-1 2 0 15,4 0 0-15,0-1 1 16,3-1-1-16,1 0 1 0,2 0 0 16,1 1 0-1,0-2 0-15,-1 2 7 0,0-2-8 16,-1 1 7-16,-3 1-6 16,-1 0 0-16,-1-2 7 15,0 3-7-15,0-3 5 16,-3 3-4-16,3-2 7 15,0 1 1-15,0-1 1 16,-2 1-2-16,2-2-2 16,-4 2 0-16,1 0-1 15,-3-2 2-15,1 3 2 0,-4-3-2 16,2 3 1 0,-3-2-2-16,-1 2-5 0,0-1 7 15,-3 1-8-15,-1 0 1 16,-3 0-1-16,1 0 5 15,0 0-5-15,-3 0 0 16,-1 0 5-16,0 0 1 16,1 0-6-16,-2 0 7 15,1 0-1-15,-2 0 1 16,0 0-1-16,-1 0 1 16,-1 0-1-16,0-2 7 15,-2 2-1-15,1 0-2 16,-2 0-1-16,1 0-4 15,1 0 0-15,-3 0 3 0,2 0-2 16,-1 0-1-16,-1 0 0 16,-1-1-5-16,2 1 0 15,-2 0 5-15,0 0-6 16,0 0 1-16,0 0 4 16,0 0-5-16,0 0-39 15,0 0-50-15,-3 0-81 16,-3 0-185-16,-1 0-726 0</inkml:trace>
  <inkml:trace contextRef="#ctx0" brushRef="#br0" timeOffset="369227.5205">21363 15270 1020 0,'0'0'163'16,"0"0"-88"-16,0 0-11 15,0 0 6-15,0 0 53 16,87-1 7-16,-45 7-5 0,8 1-12 16,10 2-3-1,18 2-11-15,-4-1-30 0,2-2-21 16,5 1 3-16,-12-1-12 16,9 0-13-16,-1 2 1 15,-1-2 0-15,-2 1-2 16,-3-1 0-16,-2 0 3 15,-4-2-10-15,-4 0-6 16,-2-1-1-16,1-1 2 16,3 0 0-16,1 0 10 15,3 3-6-15,4-2-8 16,1 2-8-16,2 1 11 16,1-2-11-16,0 2 0 15,1-3 0-15,-1 0-1 0,1 2 1 16,-3-5 7-1,-3 1-7-15,-2 0 0 0,-6-2 7 16,-3-1-8-16,-2 3 13 16,-3-3-1-16,-1 3-4 15,3-1 1-15,-1 0-8 16,1 1 10-16,0 0-10 16,0-2 7-16,1 0 1 15,-2 1-3-15,2-2-5 16,1 0 14-16,-1 0-3 15,2 0-11-15,-2 0 10 16,5 0-1-16,1 0 1 16,-2 0-4-16,2 0 4 15,-2-3-2-15,-1-1 1 16,-2 1 0-16,-2-1 1 0,-3 1 2 16,1-1-5-16,-2-1 5 15,-1 2 1-15,-2-2-2 16,-4 3 1-16,1-1-1 15,-3 2 0-15,0-2-3 16,-4 3-2-16,-1-3 2 16,-4 0-1-16,0 1-2 15,-4 0 6-15,-5 1 4 16,-4-2-4-16,-5 1 2 16,-4 1 1-16,-4-2 3 15,-2 3-5-15,0-3 0 16,-2 2-1-16,1 1-4 15,-1-1 1-15,-1-1-8 0,2 1 5 16,-4 0-5-16,2 1 0 16,-3 0 7-16,0 0-8 15,0-2-1-15,-1 2-50 16,-17-1-30-16,-55-9-50 16,4 2-233-16,-13-6-845 0</inkml:trace>
  <inkml:trace contextRef="#ctx0" brushRef="#br0" timeOffset="373704.3038">25400 14277 770 0,'0'0'179'0,"0"0"-120"15,0 0 3-15,0 0 55 16,0 0-1-16,0 0-24 15,0 0-5-15,-57-24 1 16,52 22-18-16,1 0-11 16,0 1 18-16,2 1 0 0,-1-2-17 15,0 1 1-15,0 1-13 16,-3-2-3-16,0 0-12 16,-1 2 0-16,1-2-3 15,0 2-11-15,0-1-1 16,0 1-3-16,-1-2 1 15,-1 2-7-15,2 0 1 16,-2 0-9-16,0 0 6 16,0 0-1-16,2 0 2 15,0 0-7-15,0 0 5 16,-1 0 4-16,2 0-9 16,-2 0 1-16,1 0-1 15,-3 0 5-15,2 0 2 0,-2 0-7 16,-1 3 5-1,0-1 0-15,1 0-3 0,-1 0 3 16,-2-1 0-16,1 2 3 16,1-1 3-16,-2 0 2 15,2 0-3-15,-4 1-2 16,4-1 5-16,-1 1-12 16,0 0 4-16,0 1-5 15,-1 1 10-15,0-3-10 16,2 3 0-16,-1-1-1 15,2-1 1-15,2 0 0 16,-1 2-1-16,0-1 1 16,2-1 1-16,-2 1-2 15,0 2 1-15,0 0 0 16,-1 1-1-16,0-1 1 0,-2 1-1 16,-1 0 1-1,2 3-1-15,-3-1 1 0,0 0-1 16,0 0 1-16,1 1 0 15,2 1 0-15,-4 0 0 16,4-2-1-16,-1 0 1 16,1-1 0-16,2 0 0 15,1-1-1-15,2-1 1 16,-2-1-1-16,4 0 0 16,-1 1-1-16,1 0 1 15,-2 1-1-15,2 1-5 16,-1-2 6-16,-2 2 0 0,1 1-1 15,-1 0 2 1,0 0-1-16,0 3 0 0,-1-2 0 16,0 2 1-16,-1-3 5 15,0 3-5-15,0 0 6 16,-1-2-5-16,0 1 7 16,-1 0 0-16,0 0 3 15,1 2-3-15,0 2 5 16,-1-3-6-16,1 5-7 15,1 0 11-15,0-1-4 16,2 3-7-16,0-1 1 16,-2 1 5-16,2 5-5 15,-1-1 4-15,1 5 5 16,1-1 1-16,1-1-6 16,1 1 0-16,1-2-5 0,1 1 0 15,1-2 0-15,-2 0 5 16,2-2 0-16,0 2-6 15,0-1 1-15,0 0 5 16,0 0 7-16,0-2-11 16,0 2 8-16,0 0-2 15,0 1 1-15,0-2 0 16,8 2-2-16,1-2-5 16,4 3 5-16,1-1 1 15,3 0-2-15,3-2 8 16,4 2 6-16,0-4-4 15,2 0-4-15,3 0-6 16,1-2 0-16,-1 0-4 0,4 1-1 16,0-2 5-16,0-2-5 15,0-1 1-15,-2 1-2 16,0-2 0-16,-1 0 7 16,0-1-7-16,-3-1 0 15,-2-1 1-15,-2-2 0 16,1-2-1-16,-1-1 1 15,1-1 7-15,0-1-7 16,-1 0 0-16,3 1 0 16,0-1 0-16,2-3 1 15,0 1-1-15,2 1-1 16,0-2 1-16,0 0 1 16,0 0-1-16,-1 0 0 15,1 0 5-15,0-6-5 16,0-1 0-16,-2 0 0 0,1-1 0 15,-4-1 0-15,2 1 0 16,0-2 7-16,-2 1-7 16,0 0 8-16,1-2 0 15,-1 2-2-15,-2 0 5 16,-1 0-4-16,0 0 1 16,-2-1 2-16,-1 1 1 15,0 0-1-15,0 1-5 16,0-1 3-16,-3 1 0 15,2 0 1-15,0 0-4 16,-1-2 5-16,0 2-11 16,1-3 8-16,2-2-7 0,-1 1 8 15,-1-2-7-15,1-3 4 16,-1 2 1-16,-1-2-7 16,-1 2 5-16,-3-3-5 15,0 0 0-15,0 1 0 16,-3-2 1-16,2-1 0 15,-1 0 6-15,-1-2-6 16,0 3-1-16,1-1 1 16,-4 0 5-16,4 0-6 15,-5 2 1-15,0-2-1 16,0 0 0-16,-2 1 7 16,1-1-6-16,0-1 0 15,-2-1 0-15,2-2-1 0,-2-1 1 16,-1 1 0-16,1-2-1 15,-3 3 1-15,0 2-1 16,0 0 0-16,0 2 0 16,0-1-1-16,0 3 0 15,0-2 0-15,-5 0 0 16,-1-3 0-16,0-2-5 16,-3-1 5-16,2-2-1 15,-2 1-5-15,0-2 6 16,0 3-5-16,1 3 6 15,1 0-1-15,-3 2 0 16,1 4-1-16,-1-1 1 16,0 0-5-16,1 2 5 0,0 1 1 15,-2 0-1-15,1-1 0 16,1 3-8-16,-2-3 8 16,0 1 0-16,-1 1 1 15,-1 2-1-15,1 0 0 16,-1 0 0-16,0 2 1 15,0 1 0-15,0-1 0 16,-3 1 1-16,0-1-1 16,0 1 0-16,-4-1 1 15,0 2-1-15,-4-1 1 16,0-1-1-16,-5 1 0 16,1 3 0-16,-2 0 0 0,0-2 0 15,2 5 0 1,-2-1 0-16,2 2 0 0,0 0-1 15,1 1 1-15,2 0 0 16,2 0 0-16,4-2 0 16,1 2 0-16,4 0 0 15,4-1 0-15,-2 1 0 16,1 0 0-16,-2 0-1 16,1 0 0-16,-1 0 0 15,-4 0 0-15,0 0 0 16,-2 0-1-16,2 0 2 15,2 0-1-15,-2 0 1 16,2 0-1-16,-1 3 0 0,2 1 0 16,-2-1 0-1,1 4 1-15,0-3 0 0,3-1-1 16,1 2 1-16,0 0-1 16,3-1 1-16,1-1-1 15,0 0 0-15,2-3 1 16,2 2-1-16,0 0 0 15,2-1 1-15,-1 1-2 16,1-1 1-16,1 0-7 16,0 4-55-16,0 0-38 15,10-3-87-15,9-1-189 16,4-1-792-16</inkml:trace>
  <inkml:trace contextRef="#ctx0" brushRef="#br0" timeOffset="391733.4465">13974 12607 189 0,'0'0'1267'16,"0"0"-941"-16,0 0-32 15,0 0-103-15,0 0-36 16,0 0-48-16,0-14-56 15,0 14-38-15,0 14-13 16,9 8 0-16,-1 11 1 16,2 3 8-16,3 4-9 0,-2-3 1 15,1 1 0 1,3-6-1-16,-2-3-87 0,11-6-101 16,-3-6-146-16,-4-9-477 15</inkml:trace>
  <inkml:trace contextRef="#ctx0" brushRef="#br0" timeOffset="391954.8666">14208 12571 1555 0,'0'0'486'0,"0"0"-256"16,0 0-39-16,0 0-63 15,0 0-64-15,0 0-42 16,0 0-22-16,-4 20-1 15,13 9 1-15,3 5 0 0,-2 6 0 16,2-1 0-16,0 0-35 16,-4-3-102-16,-8-2-88 15,0-10-268-15,-2-7-454 0</inkml:trace>
  <inkml:trace contextRef="#ctx0" brushRef="#br0" timeOffset="392180.2461">13877 12807 624 0,'0'0'944'15,"0"0"-680"-15,0 0-108 16,0 0-105-16,0 0-25 16,0 0 67-16,0 0 16 15,91 62-21-15,-52-37-17 0,4 1-34 16,1-2-18-1,0 0-17-15,-2-5-2 0,-1-4-16 16,6-10-125-16,-11-5-215 16,-9 0-443-16</inkml:trace>
  <inkml:trace contextRef="#ctx0" brushRef="#br0" timeOffset="392422.1831">14481 12622 1340 0,'0'0'350'16,"0"0"-117"-16,0 0-59 0,0 0-9 16,-23 74-8-16,10-39-29 15,3 5-48-15,0-3-33 16,2 0-24-16,2-3-14 15,0-2-3-15,0 11-6 16,2-7-152-16,-4-6-424 0</inkml:trace>
  <inkml:trace contextRef="#ctx0" brushRef="#br0" timeOffset="402439.7936">15130 13587 654 0,'0'0'178'0,"0"0"-16"0,0 0-11 15,0 0-13 1,0 0-21-16,0 0-28 0,-3-11 4 16,2 10-7-16,1 1 1 15,-2-2 3-15,-1 0-36 16,2 2-19-16,-4-3 0 16,-1 1-4-16,0 0 26 15,-4 0-3-15,-1-1-24 16,0-2-4-16,0 2 11 15,-1 1-4-15,0-2-16 16,0 0 1-16,2 0 9 16,-2 1 1-16,1 1-6 15,0 1 9-15,2 1-7 16,0 0-5-16,-1 0-8 16,-1 0 6-16,0 0-9 0,-2 0-2 15,1 0-5-15,-4 6 5 16,2 1-5-16,0 0 7 15,0 0-1-15,2 0 6 16,-1-1-4-16,2 1 2 16,2-1-4-16,-1 2-1 15,2-2 0-15,-1 3 3 16,0-1-7-16,0 3 8 16,2 0-10-16,-1 0 2 15,-2 1-1-15,1 1 5 16,3 1-5-16,-2 3-1 15,-2 0 1-15,3 2 0 16,-2 0 0-16,0 2 0 0,1 2 1 16,1 1-2-16,-1 1 1 15,3 1 0-15,-1-2 0 16,3-1 1-16,0-1-1 16,1-2-1-16,0 0 0 15,2-1 5-15,0 0-5 16,0-1-1-16,0 1 0 15,0 0 0-15,4 1 0 16,2 1 1-16,2 0 0 16,1-1 0-16,0 0 0 15,0-2 1-15,2 0-1 16,-1-1 0-16,2-1-2 16,-2-2 2-16,1-1-8 15,1-1 8-15,0 1 1 0,0-1 0 16,3 0 0-16,-2 0 0 15,2-2-1-15,-3 1 0 16,1-3 0-16,-2-1 1 16,1 0-1-16,0-1 0 15,-2-2 0-15,1 0 0 16,0 0-1-16,-3-2-1 16,1 0 1-16,1 1 1 15,-1-3-1-15,2 2-5 16,2-1 6-16,-2 1-1 15,3-1 2-15,0-1-1 16,1 0 0-16,0 0 0 16,1 0 0-16,-1 0 0 0,1 0 0 15,-1 0 1-15,-1-3-1 16,-1 0 0-16,-1-1 0 16,2 0 1-16,-1 0-1 15,0-1 0-15,1-3 8 16,-1 1-8-16,1-2 0 15,0 0 0-15,-1-2 7 16,-3 1-7-16,0-2 1 16,-1 0 8-16,-1-1 3 15,0-1 3-15,0 0-8 16,0-3-6-16,-1 3 1 16,1-1-1-16,-3 1 7 15,0-1-7-15,0 1 5 0,-4 1-5 16,2-1 11-16,-1 0 2 15,1-1-4-15,-2 0-1 16,1-1 3-16,1 1-12 16,-1 0 1-16,0-1 10 15,-1-1-11-15,1 2 6 16,-1 1-5-16,1-1 1 16,-2 1-1-16,1 0 11 15,-1 0-12-15,0-3 2 16,0 1 8-16,0-2-4 15,0 0-6-15,0 1 1 16,0 0 5-16,-3 0 6 0,-1 0-5 16,-2 3-7-1,0-3 12-15,2 2-10 0,-4-2 5 16,3 0 2-16,0 3 3 16,-3-1-11-16,2 1-1 15,0 0 1-15,-1 1 1 16,0 1 4-16,-1 1-5 15,0 0 6-15,1 0-7 16,-2 0 7-16,3 2-7 16,-1-1 0-16,0 3 2 15,0 0-2-15,1 0 0 16,2 1 1-16,-2-1 5 16,1 4-6-16,1-1 1 15,-2-1 0-15,0 0-1 16,0 2 0-16,-2-2 1 0,0 1 1 15,-1 0-1 1,0 0 9-16,-5-1-10 0,4 1 1 16,-4 2-1-16,-1-1 8 15,2 0-7-15,-2 2 9 16,3-1-4-16,-1 2-5 16,4 0 11-16,0 0-10 15,-1 0-1-15,4 0 1 16,-1 0-1-16,4 0 0 15,0 0 0-15,2 0 0 16,1 0 0-16,-2 0-1 16,1 0 1-16,1 0-1 15,-2 0 0-15,2 0 0 0,0 0-1 16,-1 0 1-16,1 0 0 16,-2 0 0-16,0 0 0 15,2 0 0-15,-2 0 0 16,2 0 0-16,0 0-1 15,0 0-46-15,0 0-22 16,0 0-55-16,0 2-107 16,0-1-32-16,0 0-331 15,0-1-178-15</inkml:trace>
  <inkml:trace contextRef="#ctx0" brushRef="#br0" timeOffset="405177.7151">26380 13624 1790 0,'0'0'232'0,"0"0"-68"15,0 0 65-15,0 0-34 16,0 0-74-16,0 0-63 16,0 0-30-16,-12-7-19 15,-3 45-8-15,0 11 5 16,-3 8-5-16,0 1 0 15,2-3 0-15,-2-7-1 16,1-6-28-16,-8 0-81 16,4-11-175-16,2-12-463 0</inkml:trace>
  <inkml:trace contextRef="#ctx0" brushRef="#br0" timeOffset="405377.4481">26144 13670 1746 0,'0'0'334'16,"0"0"-175"-16,0 0-49 16,0 0 34-16,0 0-28 15,113 95-12-15,-72-50-44 16,2 3-25-16,-3-1-29 16,-1-4-6-16,-6 0-16 15,1-2-148-15,-10-9-321 16,-5-13-718-16</inkml:trace>
  <inkml:trace contextRef="#ctx0" brushRef="#br0" timeOffset="405540.3327">26673 13832 1713 0,'0'0'321'0,"0"0"-154"16,0 0-110-16,0 0 62 15,0 0-3-15,41 73-50 16,-29-47-42-16,-3 1-15 15,-6-4-9-15,-3-4-104 16,0-8-137-16,-5-8-589 0</inkml:trace>
  <inkml:trace contextRef="#ctx0" brushRef="#br0" timeOffset="405675.8019">26823 13479 895 0,'0'0'117'16,"0"0"-63"-16,79 66-54 16,-46-40-244-16</inkml:trace>
  <inkml:trace contextRef="#ctx0" brushRef="#br0" timeOffset="405856.7128">27303 13730 1800 0,'0'0'300'0,"0"0"-71"0,0 0-116 15,0 0-73-15,0 0-40 16,0 0-36-16,100-9-118 16,-82 9-348-16,-6-5-1154 0</inkml:trace>
  <inkml:trace contextRef="#ctx0" brushRef="#br0" timeOffset="406003.7219">27206 13917 1647 0,'0'0'295'0,"0"0"-76"16,0 0-14 0,0 0-43-16,106 54-53 0,-2-41-48 15,47-5-61-15,-14-2-176 16,-16-6-760-16</inkml:trace>
  <inkml:trace contextRef="#ctx0" brushRef="#br0" timeOffset="406749.2494">28745 13710 599 0,'0'0'766'0,"0"0"-442"16,0 0 18-16,0 0-125 16,-68-79-23-16,33 74-88 15,-8 5-57-15,-3 7-26 16,-5 15 7-16,2 10-4 16,10 4-17-16,11 5-9 0,13 3-1 15,15-2-19 1,1-3 8-16,31-7 5 0,14-10-71 15,12-10-8 1,6-12 34-16,4-8-28 0,-9-22-44 16,-5-24-10-16,-11-30 53 15,-13-32 59-15,-14-13 22 16,-13 1 72-16,-3 31-2 16,-1 37 25-16,-8 24 14 15,3 19 46-15,-3 2-48 16,3 5-16-16,0 7-36 15,-2 3-36-15,-2 23-19 0,1 15-1 16,3 24-8 0,6 22 9-16,3-3-8 15,16-8-4-15,8-12 3 0,6-17-79 16,8-5-40-16,9-3-10 16,0-16-29-16,-3-19-7 15,-11-1 6-15,-9-16 95 16,-14-8 73-16,-4 1 155 15,-7 4 48-15,-2 6-35 16,0 9 15-16,0 4-114 16,0 9-57-16,0 19-12 15,0 10 9-15,0 11 9 16,0 4-6-16,0-3-5 16,-2-6-7-16,1-12-80 15,1-16-57-15,0-11-64 0,0-5-300 16</inkml:trace>
  <inkml:trace contextRef="#ctx0" brushRef="#br0" timeOffset="407167.3575">29567 13477 1400 0,'0'0'262'0,"0"0"-68"0,0 0-43 15,0 0-18-15,-80 60-38 16,63-35-38-16,4 3-26 15,9-1-22-15,4-1 6 16,0 1-3-16,3-4-5 16,10-2-5-16,3-2 8 15,1-2-8-15,-2-2-2 16,-2-1 0-16,-6-2-1 16,-4-1 0-16,-3-3-8 15,0 2-9-15,-10-1-10 0,-8-2 21 16,-4-1 7-1,1-1-1-15,1-5-24 0,7 0-115 16,8 0-383-16</inkml:trace>
  <inkml:trace contextRef="#ctx0" brushRef="#br0" timeOffset="407379.3863">29879 13541 1625 0,'0'0'259'0,"0"0"-6"16,0 0-155-16,0 0-27 15,0 0-8-15,0 0-11 0,-91 82-3 16,76-46-37-16,3 4-10 16,6 2-2-16,6 0 0 15,6 5-93-15,14-9-192 16,3-14-421-16</inkml:trace>
  <inkml:trace contextRef="#ctx0" brushRef="#br0" timeOffset="408387.1471">29953 13832 778 0,'0'0'400'16,"0"0"-230"-16,0 0 43 0,0 0-34 15,91 0-78-15,-55-15-61 16,0-6-18-16,-1-11-11 16,-9-6-2-16,-5-8-9 15,-9 0-34-15,-9 4 22 16,-3 4 12-16,0 9 57 16,-7 9 2-16,-1 5 8 15,4 6-9-15,1 7-24 16,0 2-18-16,1 4-16 15,-1 16-9-15,0 8 9 16,2 7 12-16,1 8 22 16,0 2 71-16,0 2-15 15,6 0 1-15,12-2-36 0,7-2-27 16,6-8-10 0,7-9-5-16,4-7 3 0,4-11 7 15,-3-8-10 1,0-7-6-16,-7-15-6 0,-5-9-1 15,-7-8 6-15,-7-1 0 16,-6 1-5-16,-5 4 16 16,-3 8 10-16,-3 10 3 15,0 5 10-15,0 8 5 16,0 3-9-16,0 1-22 16,0 1-14-16,-3 13-8 15,-4 8 7-15,0 4-5 16,2 5 5-16,4 1-6 15,1 0-5-15,1-1 11 16,14-4 1-16,6-4-1 0,7-7 1 16,5-7-1-16,4-9-10 15,-1 0 10-15,-2-18-5 16,-2-12 5-16,-1-20 1 16,-1-31 1-16,3-33-1 15,-2-11 1-15,-6 4 8 16,-7 29-8-16,-7 34 7 15,-8 22-7-15,-2 12 6 16,-1 5 2-16,0 3 19 16,0 4-2-16,0 12-18 15,0 3-8-15,-9 19-14 16,-2 14 13-16,1 10 0 16,6 7-8-16,4 7 9 15,1 2-1-15,19-3-17 0,8 2 17 16,5-8-7-16,7-6-38 15,4-12-18-15,3-10-1 16,1-14-24-16,-3-11 0 16,-3-1 28-16,-7-21 40 15,-9-8 16-15,-7-7 5 16,-7 1 13-16,-6-1 53 16,-5 6 32-16,-1 7-25 15,0 7-24-15,-1 8-8 16,-8 7-7-16,-3 2-18 15,-4 8-16-15,-5 15-10 16,-2 9 1-16,1 5 3 16,8 5 0-16,8 0-5 0,6 1 11 15,2-5 1-15,15-5 9 16,8-7 1-16,5-6-4 16,4-7 2-16,3-7-9 15,2-6-19-15,3-23-86 16,-9-7-241-16,-14-7-908 0</inkml:trace>
  <inkml:trace contextRef="#ctx0" brushRef="#br0" timeOffset="408544.5357">30723 13297 1827 0,'0'0'261'0,"0"0"-261"16,0 0 0-16,107 17 26 15,-24-6 20-15,18 2-46 16,-13-4-97-16,-25-4-661 0</inkml:trace>
  <inkml:trace contextRef="#ctx0" brushRef="#br0" timeOffset="411833.1712">26700 13341 228 0,'0'0'739'16,"0"0"-505"-16,0 0-39 15,0 0-5-15,0 0-56 16,0 0-10-16,0 0-29 15,0-2-12-15,0 2-19 16,0 0-19-16,0 0-21 0,0 0-12 16,0 0-12-16,0 0-1 15,-7 7-191-15,-2 5-173 16,-2-3-719-16</inkml:trace>
  <inkml:trace contextRef="#ctx0" brushRef="#br0" timeOffset="428519.8692">8359 17278 563 0,'0'0'93'0,"0"0"-2"16,0 0 26-16,0 0 33 0,0 0-3 15,0 0-16-15,-2 0-17 16,2 0-19-16,0 0-8 15,0 0-39-15,2 0-22 16,11 0-7-16,3 4 42 16,8 1 47-16,6-2-1 15,6 1-17-15,4-1-26 16,3-1-5-16,6-2-6 16,4 0 1-16,2 0-14 15,5 0-6-15,1 0 0 16,-2-5-11-16,1-1 4 15,-2 1-6-15,-4-1-8 16,-6 2-7-16,-2 1-4 16,-7 1-1-16,-5 2 5 15,-4 0-5-15,-6 0-1 0,-5 0 1 16,-7 0-1-16,-1 0 1 16,-4 0-1-16,-3 0 0 15,-2 0-36-15,-2 0-57 16,0 0-86-16,-5 0-158 15,-8 1-247-15</inkml:trace>
  <inkml:trace contextRef="#ctx0" brushRef="#br0" timeOffset="428894.99">8590 17473 1247 0,'0'0'194'0,"0"0"-153"16,0 0-41-16,0 0 77 15,0 0 98-15,0 0 12 16,92 3-29-16,-48-3-53 15,8-4-12-15,4-6-24 16,4-1-11-16,1 0-19 16,0-1-8-16,-4 3-13 0,-2 1-4 15,-7 0 1-15,-2 4-1 16,-9 2-13-16,-5 1 5 16,-9 1-5-16,-7 0 1 15,-5 0-2-15,-3 0-19 16,1 0-76-16,-3 1-124 15,1 5-335-15</inkml:trace>
  <inkml:trace contextRef="#ctx0" brushRef="#br0" timeOffset="476566.6655">10248 17227 484 0,'-4'0'320'16,"4"0"-146"-16,0 0-4 15,-3 0-25-15,3 0-32 16,0 0-5-16,0 0-24 16,0 0-32-16,0 0-15 15,0 0-8-15,0 0-7 16,0 0-15-16,0 4-7 16,0 3-1-16,12-1 0 15,1 2 1-15,6 1 9 16,4 2 12-16,-1-3 1 15,4 0 5-15,-1 1-2 16,0-4 7-16,-1 0-12 16,0-1-5-16,0-1-3 15,0-1 1-15,0-2-3 16,-2 0 0-16,4 3-4 0,0-3 2 16,1 0-7-16,3 0 0 15,1 0 6-15,2 0-6 16,0 0 5-16,-2 0-5 15,-1 0 1-15,-3 0-1 16,-5 0-1-16,-1 0 1 16,-3 0 0-16,0 0-1 15,-3 0 0-15,6 0 2 16,-1-3 5-16,3 0 2 16,1-2 0-16,6-1 2 15,0 1-1-15,-1-1 2 0,1 0-6 16,0-1-5-16,-3 2 0 15,0 1 7-15,-2 0-7 16,-2 0 8 0,0 1-3-16,0-1-5 0,-3-1 10 15,0-3 6-15,-1 2 13 16,-2-5-2-16,2-1-6 16,-1-2-4-16,-1-4-2 15,-1-5-4-15,0-1 7 16,1-3-4-16,-1-5-2 15,2 0 0-15,-3-1-2 16,1 1-1-16,-2-1-3 16,1 2 4-16,-5 4 2 15,2-2 0-15,-3 4 2 0,-1 1-4 16,-2 1 3-16,-1 0 4 16,-3 4 2-16,-2-3 12 15,0 0 5-15,0 0-8 16,-2 1-6-16,-8-1 1 15,-1 0-3-15,-3-2 3 16,-3 1-2-16,-2-2-13 16,-2-3-3-16,0 3 0 15,-1 0-5-15,-1 2 6 16,2 3-5-16,-3 0-2 16,1 1 1-16,-1 2 1 15,1 3 8-15,-1 2-10 16,1 2 0-16,-3 0 2 0,1 4 11 15,-2-2-12-15,0 3 1 16,-1 1-2-16,-2 1 5 16,0 0-5-16,-1 1-2 15,1 2 2-15,-1 0 0 16,-1 0 0-16,-2 0 1 16,3 0-1-16,-3 5-1 15,-2 2 0-15,0 2 1 16,-3-1-6-16,-2 2 5 15,-1 0 0-15,1 0 0 16,0 0 0-16,3 0 0 16,2-2 1-16,5 1 0 15,1-1 0-15,5-1 0 0,4-2 0 16,0 2 0-16,5 0 0 16,1-1 0-16,-3 3 0 15,3-1-1-15,-1 2 0 16,-4 2-8-16,1 0 0 15,-5 1 3-15,2 1 5 16,-2 0-5-16,0 0 4 16,0 0 2-16,0 0-6 15,2 0 5-15,1 0-6 16,-3 0 5-16,5 0-8 16,-2 1 10-16,4 1-9 15,3-3 8-15,2 1 0 0,1-4-5 16,2 3 0-1,5 0-2-15,1-3-1 0,0 5 0 16,1 2 7-16,2 1 1 16,0 2-6-16,0 2 5 15,0 3 1-15,0 0 0 16,5 3-1-16,1-1 1 16,2 4-7-16,0-2 7 15,4-1-5-15,3 0 0 16,0 0 6-16,3-1-6 15,0 1 5-15,4-3 1 16,2-2-10-16,1-2 9 16,0 0 0-16,1-4-1 15,1-2 1-15,0-5 0 16,-2 0 1-16,2-3 7 0,-3-3 8 16,-3 0 3-16,-2-3-8 15,-4 1 4-15,-5-2-4 16,-4 0-9-16,0 1 1 15,-1 0-1-15,2 2-1 16,-1 0-1-16,3 4-66 16,12 5-70-16,-3 2-153 15,0-6-401-15</inkml:trace>
  <inkml:trace contextRef="#ctx0" brushRef="#br0" timeOffset="478435.0837">13266 17277 916 0,'0'0'209'0,"0"0"-6"16,0 0-36-16,0 0-35 16,0 0-33-16,0 0-48 15,0 0-30-15,0 0-20 16,0 0-1-16,0 0 0 16,6 0-1-16,4 0 1 15,2 3 9-15,2 2 10 0,2 0-5 16,2 2 2-1,1-2 2-15,5 3 11 0,3-2 24 16,3 3-2-16,1-1-11 16,2-1-5-16,-2-2-15 15,2 0 0-15,-3 2-6 16,1-1 0-16,-1-3 2 16,0 1-7-16,1 0 5 15,-1 1 3-15,0-1 3 16,0 0-2-16,-1 0-3 15,0-1-3-15,-2 0-2 16,-1 3 0-16,1-5-9 16,0 3 10-16,2 1-4 15,-1-1 1-15,2 2-1 16,-2-2-6-16,0 2 0 0,1-2 0 16,-4 1 5-16,0-2 1 15,1 1-6-15,-2-1-1 16,3 0 6-16,-1 1 1 15,1-2 5-15,2 1-3 16,-4-1-3-16,0-2-5 16,-2 3 5-16,1-3-5 15,-4 0 10-15,-3 0-10 16,1 0 8-16,-5 0-3 16,-3 0 0-16,-2 0-5 15,-3 0 1-15,-1 0-1 16,-2 0 1-16,-2 0-1 0,1 0 0 15,-1 0 1 1,0 0-2-16,0 0-24 0,-3 6-173 16,-9 2-335-1,-7-1-767-15</inkml:trace>
  <inkml:trace contextRef="#ctx0" brushRef="#br0" timeOffset="483168.1911">20600 16501 992 0,'0'0'143'16,"0"0"-103"-16,0 0-18 16,0 0 30-16,0 0 13 15,-24 85-4-15,24-48-3 16,0 8-13-16,0 6 29 15,0 7-11-15,-2 14-3 0,-2 13-5 16,-2-7 14-16,2-8-9 16,-2-10-2-16,1-15-14 15,-1 2 2-15,-3-1-16 16,2-7-6-16,1-6-8 16,0-8-4-16,1-5-5 15,1-4-6-15,0-6 9 16,1-6-10-16,1-3 0 15,1-1-7-15,-3-11-36 16,1-9-206-16,0-7-462 0</inkml:trace>
  <inkml:trace contextRef="#ctx0" brushRef="#br0" timeOffset="484877.7605">20573 16448 834 0,'0'0'341'15,"0"0"-242"-15,0 0-40 16,0 0 38-16,94-5 85 15,-45 5-62-15,23 0-21 16,23 6-30-16,26 4 6 16,9-2-22-16,2-2-17 15,-5-2-2-15,-4-4-12 16,8 0-3-16,11 0-3 0,4-8 5 16,2-3 1-1,-1 2-9-15,-4 5 3 0,-8 1 4 16,-10 3 2-16,-12 0 0 15,-2 0-9-15,-10 3 8 16,-7 2 3-16,-4 1-8 16,-16 0 2-16,-13-1-6 15,11 1 4-15,13 1 5 16,10 2-2-16,13 2-3 16,-16 0-4-16,-11-2-4 15,-11-1-2-15,-12-2-5 16,-12 0 10-16,0-4-10 15,7 1 0-15,8 0 1 16,9-2-1-16,-6 1 5 0,-3-1-6 16,-3-1 0-1,-1 0 0-15,-5 0-1 0,1 0 0 16,-3-4 0-16,-2-2 1 16,-3 1 0-16,-5 0-1 15,-3 3 0-15,-5-1 1 16,-5 0 1-16,-8 3-1 15,-6 0 0-15,-7 0 0 16,-2 0 0-16,-2 0-1 16,-2 0 0-16,2 0-5 15,-1 4 6-15,4 8 0 16,1 9 0-16,0 5 0 16,4 7 1-16,-1 6 0 15,2 8 0-15,-1 0-1 16,0 8 15-16,1 1 4 0,-1 4-3 15,-1 0-2-15,-1 1-1 16,-2 0 1-16,1-2-4 16,-3-5 5-16,1-4-5 15,-1-5-1-15,0-4-7 16,-1-2-1-16,-2-5 11 16,1-1-12-16,-1-4 1 15,2 0 0-15,-2-7 1 16,1-1-1-16,-2-2 0 15,1-6 0-15,-1-3 0 16,0-5 0-16,0 0 0 16,0-4 5-16,0 0-4 15,-8-1-2-15,-5 1 8 16,-4-1-8-16,-9 0 1 0,-9 0 0 16,-12 0-1-16,-23 0 1 15,-31 0 0-15,-34 0 0 16,-14-5 0-16,2-1 0 15,12 2 0-15,19 0 7 16,4 4-8-16,2-2-1 16,-2 2 0-16,-5 0 0 15,0 0-1-15,-4 0 1 16,2 0 1-16,1 0 1 16,3 0 0-16,7 0-1 15,10 0 0-15,4-1 0 0,4-4 0 16,1 2-1-16,-1 0-9 15,2-3 0-15,-1 3 4 16,4-2 4-16,2 3 2 16,11-1-1-1,11 0-5-15,10 2 4 0,3-2 1 16,-10 3 0-16,-9-5-1 16,-9 1 1-16,1 3 0 15,-1-5-7-15,0 5-1 16,-10-1 2-16,8 2-2 15,0 0 3-15,-2 0 6 16,13 0-6-16,-12 0 6 16,4 0 0-16,2 0 0 0,5 0 0 15,3 0 0 1,4 0 1-16,5 0-1 0,4 0 0 16,5 0 0-16,4 0-1 15,4 0 1-15,3-7 0 16,3 4-1-16,1 3 1 15,0-5 0-15,4 3 0 16,-2 0 0-16,2 2 0 16,1-1 0-16,-3 1 1 15,2-4-1-15,0 4 1 16,-1-3-1-16,4 3 0 16,5-2 0-16,4 1 0 15,5 1 8-15,7 0 0 16,1 0 9-16,3 0 4 15,0 0-2-15,0 0 3 0,0-3 4 16,0 3-1-16,0 0 2 16,0 0-2-16,0-1-8 15,0 1-4-15,0 0-7 16,0 0-6-16,0 0 1 16,0 0-2-16,0 0-24 15,0 0-55-15,3 0-120 16,3-3-470-16</inkml:trace>
  <inkml:trace contextRef="#ctx0" brushRef="#br0" timeOffset="490067.1307">23892 16352 833 0,'0'0'137'0,"0"0"-75"15,0 0 51-15,-84-15 7 16,55 14-26-16,-1-2-47 16,-2 3 9-16,1 0 18 15,0 0-34-15,1 2-20 16,0 4 5-16,3 5-12 15,3 0-6-15,-1 3-5 16,1 3-2-16,-1 0 1 16,1 3 0-16,3-1-1 15,0 3 1-15,0 0-1 16,2 1 0-16,-2 2 0 16,2 1 0-16,0 1 0 0,0 1 0 15,4 0-1 1,0 0 1-16,3-1-1 0,2 0 1 15,4 0-1-15,2-2 0 16,4 1 0-16,0-1-7 16,0 1 6-16,0 1-5 15,7 0 5-15,3 1 1 16,1-4-1-16,3 2 1 16,0-4 0-16,1 1 1 15,5-3-2-15,-1 0 2 0,0-5-1 16,5-3-9-1,0-2 9-15,4-3 0 0,2-4 1 16,3-3 0-16,3 0-1 16,4 0 1-16,3-10-1 15,2-2-15-15,1-2-8 16,2-4 6-16,1-2 4 16,3-3 2-16,-1 0 11 15,1-5-5-15,1 0 5 16,-4-3 1-16,2-2 0 15,-5 1 1-15,-3-2 8 16,-4 0-2-16,-4 1-5 16,-6-1-1-16,-4 2 0 15,-5-1 1-15,-4-1-2 16,-4 1 1-16,-4 0 0 0,-4 4 2 16,-4-1-2-1,0 4 5-15,0 2-5 0,-3 0 9 16,-11 3 1-16,-3-1 0 15,-5 5-1-15,-4-3-8 16,-4 6 5-16,-4 2-7 16,-25 5-22-16,7 2-77 15,0 5-221-15</inkml:trace>
  <inkml:trace contextRef="#ctx0" brushRef="#br0" timeOffset="491065.8797">22576 16508 504 0,'0'0'160'0,"0"0"-63"16,0 0-28-1,0 0 7-15,0 0-18 0,0 0-19 16,0 0 0-16,-91-13-13 16,78 13 15-16,-1 5 9 15,1 3-13-15,-1 1-10 16,-2 4-15-16,0 1-2 15,-4 3-9-15,1 3 0 16,-2 0 0-16,0 3 0 16,3 1-1-16,0 1 1 15,5 1 9-15,0 6 1 16,2 2 7-16,3 4-4 16,1 3-12-16,4 3-1 0,3-1 8 15,0 3-9 1,0-5 0-16,13 0-1 0,3-4 1 15,1 0 32-15,3-4 36 16,1-4-16-16,2-2-1 16,3-5-28-16,1-5 2 15,0-5-9-15,3-2-7 16,1-6-8-16,-1-4 12 16,0 0 5-16,-1 0 1 15,-2-10-2-15,-1-6-5 16,-6-1-5-16,-2-3 6 15,0-2 3-15,-2-1 19 16,-2-4-17-16,-2-2 1 16,1-1-7-16,-4-1-1 15,-1 0-2-15,-1-2-2 0,-4 2-6 16,-1-3 5 0,-2-1-4-16,0-1-1 0,0-2 0 15,-11-1 0-15,1-1-1 16,-4 1 0-16,-1 3 0 15,2 3-8-15,-2 4-5 16,2 8-26-16,-2 7 1 16,-8 9-67-16,4 5-155 15,-2 0-546-15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21:19.9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11934 2723 1405 0,'0'0'136'0,"0"0"-98"15,0 0-37-15,0 0-1 0,0 0 0 16,43 104 48-16,-22-40 69 16,6 5-37-16,3-4-37 15,1-9-10-15,2-12-6 16,8-15 14-16,19-21 68 15,43-24 43-15,67-57 44 16,38-40-28-16,30-34-77 16,2-18-45-16,-13 1-18 15,-3 1-1-15,-11 11-3 16,-17 14-23-16,-25 23-1 16,-30 25 1-16,-37 27 0 15,-36 24 5-15,-29 17-5 16,-18 15-1-16,-6 7-25 0,-21 22-133 15,-17 13-341 1,-26 5-155-16</inkml:trace>
  <inkml:trace contextRef="#ctx0" brushRef="#br0" timeOffset="3950.5304">556 11598 713 0,'0'0'129'0,"0"0"-89"15,0 0 11-15,0 0 7 16,0 0 31-16,-36-87 49 15,27 73-40-15,0 0-12 16,2 3 10-16,1 3-9 16,1 4-30-16,2 2 7 15,0 2-38-15,2 2-26 16,1 16-45-16,0 11 22 16,0 15 21-16,3 6 1 0,9 3 1 15,10-6-6-15,5-9-20 16,6-12 5-16,4-6 20 15,1-5 0-15,0-4 1 16,-5 1 2-16,-5 4-2 16,-8 6-1-16,-7 10-12 15,-8 8 11-15,-5 10 1 16,-15 6 1-16,-9-1 1 16,-8 1 5-16,-3-9 2 15,4-6 4-15,6-12-5 16,5-8 8-16,5-10 1 15,12-7 22-15,0-4 11 16,3 0-15-16,0 0-2 16,0 0 16-16,0-6-11 0,0 0-27 15,3 1-8-15,0 1-2 16,1 4 0-16,4 0-25 16,1 11-13-16,5 11-3 15,0 13 13-15,5 10 25 16,-5 11 3-16,-1 18-1 15,-7 19 1-15,-6-9 9 16,0-6-9-16,-3-14 1 16,-4-17 0-16,4 3 0 15,3 4 0-15,0-6 0 16,0-4 5-16,7-5-5 16,5-6 12-16,3-5-12 15,0-7 20-15,4-4 6 16,-2-5-5-16,-1-5 2 0,1 0-18 15,-1-7 14 1,2 0 1-16,0 0-2 0,-3 0-2 16,1-2 0-16,-2-6-6 15,-1 1-9-15,2-1-2 16,3-3-30-16,7-6-91 16,-2 3-173-16,-7 1-432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22:10.3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12888 5349 1159 0,'0'0'259'16,"0"0"-154"-16,0 0-50 0,0 0-27 16,0 0 24-16,160-109 31 15,-11 46 5-15,36-7 0 16,14-3-24-16,-10 10-24 16,-31 12-11-16,-14 9-14 15,-21 8-14-15,-28 9 7 16,-24 10 0-16,-24 4-8 15,-14 6-32-15,-5 0-77 16,-10 5-93-16,-18 0-117 16,-21 12 41-16,-19 2-225 0</inkml:trace>
  <inkml:trace contextRef="#ctx0" brushRef="#br0" timeOffset="232.0664">13225 5303 993 0,'0'0'151'16,"0"0"-150"-16,0 0 7 16,81 8 95-16,-10-8 80 15,34-20 0-15,40-14-32 16,10-2-44-16,-5-1-39 16,-17 5-30-16,-30 4-10 15,-15 3-14-15,-22 5-8 16,-20 5 0-16,-6 2-6 15,-1-1-38-15,-5-3-151 16,-5 0-152-16,-22 0-508 0</inkml:trace>
  <inkml:trace contextRef="#ctx0" brushRef="#br0" timeOffset="687.601">13322 4638 1162 0,'0'0'144'0,"0"0"-108"16,0 0-14-16,0 0 2 16,0 0-15-16,0 0-7 15,-97 60-1-15,51-9 7 16,-6 21 28-16,1 13-11 16,10-5 1-16,15-10-10 15,14-14 0-15,12-15 0 16,8 2 14-16,20 1 37 15,29-7 16-15,34-6-7 16,34-14-14-16,14-13 8 0,-2-4-2 16,-12-18-20-16,-23-5-9 15,-19 2-8-15,-20 3-15 16,-20 6-1-16,-4-1-13 16,4 2-2-16,9 5-84 15,-7 2-213-15,-18 4-456 0</inkml:trace>
  <inkml:trace contextRef="#ctx0" brushRef="#br0" timeOffset="9848.956">6318 7279 601 0,'0'0'100'0,"0"0"-63"0,0 0-19 15,0 0 41-15,0 0 23 16,107-4-14-16,-68 1-1 16,6 3-11-16,6 0 9 15,4 0 3-15,4 0-27 16,4 3-4-16,19 7-9 15,21-4 8-15,22-2 12 16,9-3 6-16,-5-1 4 16,-10 0-9-16,-11 0-12 15,-1-4-2-15,-4 3-8 16,3-2 23-16,-3 1-14 16,-3 1-2-16,2-5-9 0,0-1-3 15,0 0-2 1,0 0-1-16,1-1 0 0,0 1-7 15,6 2 12-15,-2-3 0 16,-5 5-6-16,-7-4-2 16,-19 2 0-16,-15 0-2 15,-16 2-5-15,-5-4 0 16,4 2-3-16,-1 0-6 16,0-3 1-16,-8 1 8 15,-12 3-8-15,-9-1-1 16,-11 4-1-16,-3-1-66 15,-48 2-106-15,-7 0-205 16,-6 0-711-16</inkml:trace>
  <inkml:trace contextRef="#ctx0" brushRef="#br0" timeOffset="10223.4426">7912 7464 1117 0,'0'0'168'16,"0"0"-152"-16,0 0-16 15,0 0 0-15,0 0 68 16,97 2 71-16,-31-2-3 0,31 0-30 15,22-5-28-15,8 0-10 16,-4-1-12-16,-13 1-9 16,-15 2-6-16,-4-2-5 15,-16 4-8-15,-21-2-11 16,-13 2-1-16,-8 1-3 16,1-1-11-16,4-1 8 15,1 1-4-15,-8-2-6 16,1 2 6-16,-7-3-6 15,-5 4-48-15,-6 0-125 16,-5 0-342-16</inkml:trace>
  <inkml:trace contextRef="#ctx0" brushRef="#br0" timeOffset="11121.7043">19833 6375 1618 0,'0'0'228'15,"0"0"-163"-15,0 0-49 0,107-8-15 16,-53 1 9-16,7-3 20 16,5 4-13-16,4 0-8 15,5 1-7-15,-2 0-2 16,-3 3-51-16,-6 0-56 15,-7 2-49-15,-11 0-35 16,-21 0-35-16,-13 0-88 16,-12 0-422-16</inkml:trace>
  <inkml:trace contextRef="#ctx0" brushRef="#br0" timeOffset="11306.8274">19990 6457 1160 0,'0'0'173'0,"0"0"-54"0,97 21-10 16,-15-13 9-16,24-1-10 16,-8-2-28-16,-16-5-29 15,-24 0-24-15,-14 0-20 16,8 0-7-16,6-5-54 16,24-14-120-16,-18 2-129 15,-13-3-309-15</inkml:trace>
  <inkml:trace contextRef="#ctx0" brushRef="#br0" timeOffset="11717.7988">19846 5852 1612 0,'0'0'188'0,"0"0"-144"16,0 0-34-16,0 0 4 16,0 0 9-16,0 0 6 15,0 0-13-15,-56-7-15 16,8 48-1-16,-20 34 1 16,-16 34 0-16,0 9 13 15,15 1 2-15,28-15 3 16,29-29 0-16,12-18 17 15,11-13 17-15,32 1 52 16,36 5 3-16,42 3-46 0,25-6-19 16,7-22-8-1,-5-18 3-15,-20-7-15 0,-8-2 1 16,-14-8-10-16,-23 1 2 16,-20 2-9-16,-19 4-7 15,-9 0 0-15,-1 3-57 16,-1 0-50-16,0 8-64 15,-12 7-139-15,-15 2-285 0</inkml:trace>
  <inkml:trace contextRef="#ctx0" brushRef="#br0" timeOffset="16134.0498">3926 8642 684 0,'0'0'87'15,"0"0"-69"-15,0 0-17 16,0 0-1-16,-5 87 6 16,10-68 30-16,6-4-20 15,3-1 3-15,7 0-18 16,2 0 10-16,6-1 37 15,2 0 20-15,5-1-17 16,6 0 6-16,5-1 6 16,3 0-4-16,8-2 15 15,19 3-25-15,17 1 11 16,20-1-15-16,5 1 1 16,-1 0-7-16,-6-3-7 0,-5 0-4 15,4-3-13-15,-4-2 1 16,1 0-3-16,-4-1-13 15,-1 0 9-15,4 2-3 16,-2 0 17-16,0-1-5 16,0-1-5-16,-5 0-3 15,7-4-4-15,-1 0 0 16,3 0 4-16,1 0 4 16,-1-4 0-16,0-3 3 15,0 1-1-15,6-2 9 16,3-2-6-16,-2 0 13 0,5 0-2 15,-8-2-3-15,5 2-8 16,-3-1-4-16,-2 0 1 16,-1 2-14-16,6 1 4 15,-3 0-5-15,3 3 6 16,-2 1 5-16,-4-1-11 16,-5 2 5-16,-1 2-5 15,-3-2 1-15,-2 3 0 16,-5 0-1-16,-5-2 0 15,-5-1 5-15,-3 1-5 16,0-2-1-16,0 1 1 16,2 1 0-16,-1 1-1 15,1 1 0-15,0 0 1 16,0 0 0-16,1 0-1 16,0 0-1-16,0 0 1 0,2 0 0 15,-3 0 0-15,2 0 0 16,-1 0 6-16,-2 0 1 15,4 0-1-15,-2 0 3 16,-2 0-8-16,-11 0 9 16,-12 3-9-16,-12 0 1 15,-1 1 4-15,12 3-6 16,7-1 0-16,7 0 6 16,1 3-6-16,-7-1 0 15,0 0 1-15,-4-1-1 16,-1-2 0-16,-4 2 0 15,2-2 0-15,-4-1 1 16,3 1 0-16,-4-2 0 0,-1 2 0 16,-4-1 0-16,-2-3-1 15,-1 1 7-15,-3-2-7 16,-2 0 0-16,-1 0 0 16,-5 0 1-16,-1 0-1 15,-5 0 0-15,-1-6 0 16,-3 0 0-16,-2-2 1 15,-2-1-1-15,-2-1-1 16,-2 1 1-16,0-2 5 16,-2-3-5-16,1 0 0 15,0-3 0-15,1-3 0 16,3-4 6-16,-2-2-6 16,2-5 0-16,0-2 0 15,-1-3 0-15,-3 0 1 16,2-3 0-16,-5 3 0 0,-1-2 0 15,-3-1 6-15,-3-1-7 16,-1-5 6-16,-4-3-5 16,0-3-1-16,0-2 1 15,-2 0 5-15,1 2-5 16,-1 2-1-16,-1 5 6 16,0 3-5-16,0 2-1 15,-7 6 2-15,-6 2-1 16,-3 1 9-16,-4 2-4 15,-4 0-5-15,-3 2 0 16,-3 2 0-16,-4 2-1 16,1 2 1-16,0 1-1 15,0 4 1-15,-4 1-1 0,-2 0 1 16,-7 3 1-16,-6 0-2 16,-4 0 10-16,-5 3-9 15,-1 1-1-15,-2 1 1 16,4 1-1-16,5 1 0 15,0 2-1-15,-1-1 1 16,1 0 1-16,-3 2-1 16,-1-2 1-16,-7 2-1 15,-16 1 0-15,-14 0 0 16,7 0 0-16,13 0 0 0,8 0 1 16,16 0-1-1,-6-1 6-15,-6-2-6 0,1 0 0 16,2-1 1-16,-3-2 0 15,-15-1 0-15,-16-2-1 16,-22 1-1-16,-5-1 1 16,7 2 1-16,26 1 0 15,26 2-1-15,17 0 0 16,3 0 0-16,-4-2 1 16,-3-1-1-16,-7 0 0 15,4 0 0-15,0 1 0 16,-4 0 1-16,-2 0 5 15,-6 1-6-15,0 0-1 16,-5 1 0-16,1-1 0 16,0 2 0-16,-1-1 1 15,0 1 0-15,0 1 0 0,1-1 0 16,-2 3 0-16,1 0-1 16,-3 0 1-16,-2 0 0 15,-1 0 0-15,2 0 0 16,-3 4 6-16,0 1-6 15,-1 4 0-15,2-1 0 16,3 1 0-16,5-1-1 16,7 1 0-16,8-2 0 15,4 0-1-15,7 0-32 16,2-2 11-16,1-1 1 16,-1-2 1-16,-2 1 11 15,-1-3-4-15,-2 0 4 16,0 0 10-16,-1 0-1 0,0 0 0 15,0 0-1-15,-1-4 2 16,1 1-1-16,1 2-5 16,-2 1 5-16,-1 0-14 15,-6 0 5-15,-1 1-13 16,-4 6 2-16,-4 0 9 16,-1 0 11-16,-2 2-2 15,3-3 2-15,1 4 0 16,-1-3-1-16,5 0 1 15,-2 0 0-15,-1-1 1 16,0-1-1-16,-3-1 0 16,-5 0 1-16,2 1-1 15,0-1 1-15,-2 1 1 0,-2 0-1 16,1 1 0 0,-1-1 0-16,-1-4 0 0,3 2-5 15,3-3 5-15,2 0 0 16,7 0-1-16,2 0 1 15,0 0 0-15,3-1 0 16,-5-2 0-16,3-4 0 16,-2 1 0-16,-1 1 0 15,1 1 0-15,-1 1 0 16,3-1-1-16,2 2 2 16,4-1-1-16,5 2 0 15,1-3 1-15,-1 1-1 16,1-1 0-16,-1 1 1 15,-2 2-1-15,-4-2 0 16,-2 1 0-16,-1 2-1 0,-2 0 1 16,1 0-1-16,2 0 1 15,0 0 0-15,4 0 0 16,3 0 0-16,4 0 0 16,-2 0 0-16,5 0 0 15,-2 0 0-15,3 2 0 16,-2 1 1-16,2-2-1 15,1 5 0-15,1-4 0 16,4 1 0-16,2 0 0 16,1-2 0-16,0-1 0 15,2 2 0-15,1-1 0 0,-3 1 0 16,-3 3 1 0,-3 2-1-16,-5 1-1 0,-1 4 1 15,0 0 0-15,-1-1-1 16,1 1 1-16,2 0 0 15,2 0 0-15,1 1 0 16,1 2-1-16,2-1 0 16,1 2 0-16,6 0 0 15,-1-2 1-15,4 1-1 16,0 2 0-16,3-4-1 16,2 0 1-16,4 2 0 15,3-1 0-15,3 3-8 0,0 3 3 16,3 6-1-1,0 3 6-15,2 6 0 0,1 6-1 16,0 4 1 0,0 0-5-16,0 3 4 0,7 2 1 15,5-2-6-15,-3 1 6 16,7-3-5-16,1-2-1 16,2-1-5-16,8-4-4 15,0 2 9-15,0-1 7 16,7 1 1-16,-1-1 1 15,1 1 5-15,-1-2-5 16,1-3-2-16,1 0 0 16,-4-2 0-16,2-3 1 15,-3-4 0-15,-5-7-1 16,0-6 0-16,-4-4 1 16,0-6 0-16,0-4 11 0,3 0 15 15,1 0 7-15,1-9-13 16,2 1-10-1,0-1-5-15,-1 2-4 0,0-1-1 16,-3 5-1-16,-1 1-27 16,13 2-76-16,-6 3-175 15,-6 4-277-15</inkml:trace>
  <inkml:trace contextRef="#ctx0" brushRef="#br0" timeOffset="41249.7556">8212 12705 1862 0,'0'0'232'16,"0"0"-160"-16,0 0-59 15,-22 27-13-15,14 7 6 16,0 5 13-16,0 3 2 15,-1-3-9-15,0-3 1 16,0-4-4-16,-3-2 3 16,-3-5-2-16,0-5 0 15,-2-6-1-15,1-3 0 16,2-8 0-16,2-3 9 16,0-7 14-16,1-17 19 0,2-12-16 15,5-12-12-15,4-5 2 16,0-3-6-16,13 3-7 15,11 11-11-15,3 13-1 16,10 18-8-16,4 11-8 16,6 11 11-16,3 21 5 15,0 4 1-15,-5 5-1 16,-9-1 0-16,-11-2 0 16,-7-1-1-16,-10-4 0 15,-6-2 1-15,-2-6 0 16,0-7 0-16,0-8 1 15,-2-10 13-15,2 0 19 16,0-24 59-16,0-15-58 16,4-9-18-16,8-11 1 15,4 1-8-15,2 7 4 0,3 9 1 16,1 13-7-16,-2 14-7 16,4 15-6-16,1 7 0 15,3 22 5-15,1 12-7 16,-1 8 8-16,-5 4 0 15,-4 0-6-15,-7 1-15 16,-2-1-95-16,-1 1-131 16,-1-14-134-16,-2-15-523 0</inkml:trace>
  <inkml:trace contextRef="#ctx0" brushRef="#br0" timeOffset="41503.3277">9167 12553 1405 0,'0'0'294'0,"0"0"-107"16,0 0-130-16,0 0 12 15,0 0 55-15,-30 109-6 16,16-59-15-16,-2 6-1 16,0-2-25-16,7 0-17 15,1-3-29-15,8-5-15 16,0-3-10-16,9-6 0 15,17-11-4-15,8-7-1 16,14-13-1-16,7-6-74 16,29-31-122-16,-13-3-148 0,-13-5-509 15</inkml:trace>
  <inkml:trace contextRef="#ctx0" brushRef="#br0" timeOffset="41707.571">9610 12688 1373 0,'0'0'188'0,"0"0"-72"16,0 0 11-16,-51 77 45 16,36-38-48-16,8 1-44 15,5 0-10-15,2-2-4 16,11-1-23-16,13-3-8 0,4-5-17 16,9-8-17-1,5-9-1-15,19-12-115 16,-10-7-152-16,-8-12-559 0</inkml:trace>
  <inkml:trace contextRef="#ctx0" brushRef="#br0" timeOffset="41885.3965">9783 12872 1326 0,'0'0'329'15,"0"0"-255"-15,0 0-58 16,0 0 57-16,0 0 74 15,0 0-30-15,0 0-54 16,97 14-35-16,-63-16-28 16,0-23-40-16,-7 3-232 15,-12-7-644-15</inkml:trace>
  <inkml:trace contextRef="#ctx0" brushRef="#br0" timeOffset="42054.2366">9529 12603 1724 0,'0'0'221'0,"0"0"-123"0,0 0-55 15,0 0-21-15,106-30 18 16,-36 16-18-16,21 2-21 16,14-2-1-16,-17 4-168 15,-18-1-646-15</inkml:trace>
  <inkml:trace contextRef="#ctx0" brushRef="#br0" timeOffset="44727.738">12108 12363 1809 0,'0'0'220'0,"0"0"-130"16,0 0 36-16,0 0-8 15,0 0-75-15,0 0-34 16,-19 99-2-16,19 20 16 16,0 12 14-16,0-10 0 15,13-18-10-15,-1-36-8 16,0-15 8-16,0-14-11 0,5-10-4 15,3-2-11-15,4-1 7 16,3-4-1-16,-2-9-1 16,-4-10 2-16,-1-2-2 15,-7-14 4-15,-3-17-1 16,-8-6-9-16,-2-9-25 16,-21-4-27-16,-16 1-3 15,-14 5-15-15,-11 2 13 16,-22 7 17-16,-22 6 33 15,9 12-1-15,12 5 0 16,22 11 7-16,32 1 0 16,12 0 1-16,16-3 0 15,27-5-34-15,68-12 20 0,54-8 14 16,26-4-15 0,5 0-22-16,-21 6 0 0,-36 9 18 15,-27 4 13-15,-29 2 6 16,-27 6-1-16,-17 1-1 15,-7-1 2-15,-4 2 0 16,-6-2 92-16,-3 4-5 16,-9 1-17-16,-16 0-38 15,-13 11-14-15,-9 13 7 16,-8 8 2-16,-1 6-3 16,7 2-6-16,12 0-9 15,14-5-2-15,19-4-6 16,4-5-1-16,18-7-1 15,12-6-8-15,7-8-7 0,3-5-14 16,1-5 6-16,0-17-11 16,-7-11-11-16,-4-5-3 15,-6-6 13-15,-9 3 22 16,-6 7 14-16,-6 9 6 16,-3 9 39-16,0 10 26 15,-1 6-24-15,-11 2-32 16,-2 15-14-16,-1 6 0 15,5 2 0-15,5 3 5 16,5-1-5-16,3-4-1 16,18-6 1-16,11-9 0 15,11-8 8-15,6-8 1 16,6-19 2-16,-1-9-11 0,-8-6 9 16,-13-1-9-16,-15 2-1 15,-6 7 0-15,-12 9 1 16,-2 7 1-16,-19 10-2 15,-4 4-6-15,-2 4 0 16,2 0 0-16,8 0 5 16,7 2-6-16,10 5-11 15,0 5 6-15,12 2 5 16,12 6 1-16,4 5 6 16,2 3-1-16,-4 6 0 15,-3 3 2-15,-7 4 0 16,-5 2 29-16,-8 3 19 15,-1-5 1-15,-2-4-5 0,0-4-6 16,3-5-3-16,7-7-2 16,5-4 14-16,9-7 22 15,10-5 3-15,12-5 6 16,5-3 1-16,6-13-34 16,-4-3-20-16,-5 0-11 15,-9 2-14-15,-9 3 6 16,-11 5-7-16,-7 4-84 15,-3 3-91-15,-4 2-133 16,-4-4-667-16</inkml:trace>
  <inkml:trace contextRef="#ctx0" brushRef="#br0" timeOffset="46174.9908">14637 12880 350 0,'0'0'982'16,"0"0"-860"-16,0 0 1 15,0 0 42-15,94-19 16 16,-48-4-40-16,3-10-68 16,3-6-18-16,-1-8-26 15,-11-4-9-15,-10 1-6 16,-14 5 0-16,-13 4-2 16,-3 9-2-16,-18 4-4 15,-7 9 4-15,-3 7-10 16,4 4-1-16,1 4-4 15,10 4 4-15,7 0-4 16,6 0-11-16,0 5 7 0,0 14 8 16,8 8 0-1,3 11 0-15,-3 8 1 0,3 7 1 16,0 3 23-16,1 0-3 16,5-2-8-16,4-7-4 15,7-6 0-15,7-12-8 16,7-11 8-16,3-11-8 15,6-7 12-15,1-17-7 16,2-19-5-16,1-18 0 16,-9-6 5-16,-10-5 0 15,-8-2-4-15,-15 17-2 16,-5 2 8-16,-5 14 0 16,-3 12 9-16,0 12 33 15,-11 9 7-15,-6 1-26 0,-7 11-30 16,-3 15 8-16,2 8-3 15,4 5 0-15,8 5-4 16,10 3-1-16,3-4-1 16,23-2 0-16,18-10 0 15,25-9 0-15,0-17-1 16,6-5-13-16,-3-14-20 16,-19-13-24-16,-5-5 20 15,-13-2 24-15,-15-1 13 16,-12 3 1-16,-5 6 26 15,0 8 24-15,-12 6 4 16,-7 9-18-16,-5 3-14 16,-6 10-15-16,-3 14 2 0,-1 8 3 15,4 7-1-15,6 3-1 16,10 2-9-16,10-5 0 16,4-6 0-16,14-8-1 15,15-10 1-15,9-10-1 16,3-5 0-16,0-10-1 15,-4-12-2-15,-4-7-3 16,-6-7 5-16,-7 0 0 16,-3 2 0-16,-8 7 1 15,-3 8 1-15,-5 9 22 16,-1 5 9-16,2 5-15 16,-1 0-17-16,4 8-1 15,5 9 0-15,7 4-1 0,6 3 1 16,10 1 0-16,8-6 1 15,5-7 1-15,3-7-1 16,-3-5 2-16,-5-13-2 16,-7-15 1-16,-12-13-1 15,-10-19 0-15,-12-24 0 16,-27-25 1-16,-14-6 0 16,0 20 8-16,11 30 6 15,17 36 34-15,6 18 46 16,4 5 9-16,0 6-49 15,3 0-55-15,0 20 0 16,13 25-2-16,17 29 2 16,9 20 11-16,4 11-5 15,-2-5 0-15,-6-7-6 0,-7-21 0 16,0-12-23-16,25-2-131 16,-7-21-381-16,2-8-1538 15</inkml:trace>
  <inkml:trace contextRef="#ctx0" brushRef="#br0" timeOffset="46616.5558">17585 12383 1363 0,'0'0'323'0,"0"0"14"16,0 0-70-16,0 0-66 15,0 0-112-15,0 0-82 16,0 0-6-16,65 147 14 15,-12-38 14-15,-2-12-2 16,-14-28-1-16,-10-27-13 16,-5-17-12-16,-1-6 5 15,0-5-5-15,0-9 5 16,-3-7 2-16,3-39 14 16,1-37-14-16,2-38-7 0,-3 3 5 15,-5 21-6-15,-4 36-1 16,0 36-12-16,2 8-32 15,8 12-102-15,8 0-61 16,31 34 8-16,-6 5-119 16,-2-3-316-16</inkml:trace>
  <inkml:trace contextRef="#ctx0" brushRef="#br0" timeOffset="47541.1885">18564 12559 1410 0,'0'0'311'0,"0"0"7"15,0 0-115-15,0 0-25 0,0 0-71 16,-111-14-45-16,65 37-10 16,-5 12 8-16,-1 5-14 15,6 5-4-15,10 2-17 16,15 0-13-16,13-5-10 16,8-5-1-16,19-9-1 15,18-9-1-15,12-11-11 16,8-8-12-16,-2-11-13 15,-3-19-8-15,-10-10 4 16,-12-9 15-16,-14-5 25 16,-8 4 1-16,-6 5 12 15,-2 13 43-15,0 11-5 16,0 10 0-16,0 5-14 0,0 6-13 16,0 0-23-16,0 7-7 15,0 12-1-15,4 10 8 16,6 6 1-16,5 4-1 15,9 0 1-15,7-3 0 16,8-7 0-16,9-8 0 16,4-12-1-16,-1-9-37 15,1-14-30-15,-1-34-29 16,-11-32 7-16,-9-32 53 16,-10-11 33-16,-13 17 3 15,-7 31 36-15,-1 38 62 16,0 15-2-16,0 6-17 15,0 6-23-15,0 10-14 0,-3 0-31 16,0 29-11 0,2 13-1-16,1 22 1 0,1 25 1 15,29 16 10-15,6-9-4 16,3-20-5-16,-4-26-1 16,-5-23 7-16,4-5-8 15,2-6-15-15,0-11-26 16,-8-8 1-16,-5-27 19 15,-11-16 9-15,-5-10 11 16,-4-4 1-16,0 4 0 16,-3 11 9-16,1 14 16 15,1 11 11-15,0 12 4 16,-2 8-11-16,0 0-29 16,0 19-10-16,0 13 10 0,0 9 1 15,1 7-1-15,10 2 1 16,8 3 1-16,6-6-2 15,8-8 1-15,4-12-1 16,4-12 0-16,2-15-6 16,-4-11-11-16,-2-25 1 15,-3-23 1-15,-8 0 9 16,-6-7 6-16,-4 5 1 16,-8 18 6-16,0 4 26 15,-5 17 12-15,-2 13-9 16,2 9-21-16,0 3-15 15,2 21-19-15,4 12 18 0,1 11 0 16,2 7 0 0,1 2 1-16,1-1-1 0,2-3 1 15,1-8-14-15,5-12-92 16,14-24-109-16,-6-8-373 16,-3-12-973-16</inkml:trace>
  <inkml:trace contextRef="#ctx0" brushRef="#br0" timeOffset="48194.9157">20135 12553 1423 0,'0'0'274'15,"0"0"-165"-15,0 0-24 0,0 0 13 16,0 0-7 0,20 81-23-16,4-68 8 0,4-4 12 15,4-8 2-15,1-1-10 16,-2-12-34-16,-3-13-9 15,-7-8 1-15,-6-4 5 16,-6-1-4-16,-9 4-10 16,0 6 21-16,-9 11-7 15,-16 9-22-15,-8 8-21 16,-4 0 0-16,1 16 0 16,6 10-8-16,11 7 7 15,16 2-10-15,3 3-5 16,32-1-27-16,33 2-10 15,33-14-34-15,3-11-18 16,-10-12-4-16,-16-5-2 0,-32-18-11 16,-6-5 27-1,-8-5 95-15,-20 1 51 0,-9-1 137 16,-2 4 39-16,-14 7-56 16,-4 8-64-16,0 7-36 15,-2 5-39-15,-3 7-21 16,0 18-11-16,0 9 0 15,4 7 1-15,9 5 1 16,10 1-2-16,2-2 0 16,23-5 0-16,11-12 0 15,9-14-1-15,9-14 1 16,2-11-1-16,-1-26-20 16,-3-29-15-16,-11-33 12 0,-15-41 14 15,-20-10 9 1,-4 19 1-16,-16 39 15 0,0 46 24 15,5 21 58-15,-1 7 1 16,5 5-12-16,1 10-44 16,3 6-42-16,1 36-18 15,2 31 10-15,0 27 8 16,0 14 1-16,2 0 10 16,13-10-11-16,15-9-8 15,25-6-115-15,-6-23-128 16,7-19-599-16</inkml:trace>
  <inkml:trace contextRef="#ctx0" brushRef="#br0" timeOffset="49313.9792">22530 12001 550 0,'0'0'1448'15,"0"0"-1215"-15,0 0-43 16,0 0-107-16,0 0-43 16,0 0-19-16,15 111 56 15,-15 12 16-15,0 27-26 0,-2 10-24 16,-1-9-16-1,1-25-15-15,2-17-11 0,0-31 0 16,13-26 1 0,0-20 4-16,5-12-6 0,3-7-1 15,3-9-9-15,6-4 9 16,7-38 0-16,-7-35-23 16,-15-36-17-16,-12 2-3 15,-8 16 17-15,-22 30 16 16,-18 25 11-16,-29-5 0 15,-1 5 0-15,4 6 0 16,17 11 2-16,30 14 16 16,10 1 1-16,14 4-19 0,25 0-30 15,58 14 0 1,46 8 17-16,17 0-23 0,-2-4-62 16,-38-10 6-16,-40-8 58 15,-24 0 28-15,-14 0 6 16,-3-8 0-16,-4-1 8 15,-4-1 80-15,-10 2 25 16,-7 2-18-16,0 1-32 16,0 5-33-16,0 0-18 15,-12 3-12-15,-4 19 0 16,-1 8-1-16,-2 9-1 16,3 6 1-16,7 2 0 15,7 0-5-15,2-8 6 16,8-5-1-16,14-11-1 15,8-11-7-15,6-12-10 0,3 0-15 16,1-26-20-16,-3-27-4 16,-3-27 9-16,-10-2 14 15,-7 7 20-15,-9 16 15 16,-6 26 0-16,1 7 21 16,-2 4 1-16,-1 19-1 15,0 3-21-15,0 16 0 16,-1 16-3-16,-4 11 3 15,4 6-1-15,1 2 0 16,1-3-5-16,16-4 6 16,8-9-50-16,5-14-58 15,5-14-21-15,-3-7 6 0,0-22 30 16,-7-14 54 0,-4-6 39-16,-6-3 3 0,-3 4 79 15,-5 10 32-15,-2 11 3 16,-2 12-48-16,0 8-49 15,-2 5-20-15,3 18 0 16,-1 5 2-16,0 6-2 16,-3 0 1-16,0 0 0 15,0-3 1-15,-4-6 5 16,-5-5-1-16,2-9-4 16,4-11 14-16,3 0 34 15,0-20 37-15,9-16-54 16,13-7-1-16,9 0 4 0,4 3 0 15,2 9-12 1,1 14-6-16,-5 12-11 0,-3 5-6 16,-5 12 1-16,-5 13-2 15,-2 8 0-15,-6 6 0 16,-4 0 0-16,-1 2-26 16,-1-3-69-16,12-4-149 15,-2-10-221-15,5-13-419 0</inkml:trace>
  <inkml:trace contextRef="#ctx0" brushRef="#br0" timeOffset="49689.5629">24320 12422 1382 0,'0'0'357'16,"0"0"-75"-16,0 0-103 16,0 0-34-16,0 0-93 0,0 0-12 15,-113 36-6-15,77 7-12 16,6 9-6-16,10 3-5 15,12 1-10-15,8-4 7 16,17-6-8-16,34-14-6 16,5-13-12-16,13-18-10 15,3-2-57-15,-9-29-27 16,10-24-23-16,-8-30 37 16,-8-35 67-16,-14-12 31 15,-16 16 51-15,-15 32 60 16,-9 40 56-16,-3 18 20 15,0 5-22-15,0 7-70 0,0 9-39 16,-3 4-49-16,-1 25-7 16,-1 16 0-16,2 12 0 15,3 8 2-15,0 4-1 16,0 1-1-16,0-4-20 16,0-4-95-16,0-5-179 15,0-17-216-15,0-18-648 0</inkml:trace>
  <inkml:trace contextRef="#ctx0" brushRef="#br0" timeOffset="49907.0658">24484 12327 1590 0,'0'0'218'16,"0"0"-65"-16,0 0-64 15,104-15 38-15,-46 15-28 0,10 8-25 16,-1 14 6-16,0 7 6 15,-10 8-11-15,-8 5-34 16,-10 5-18-16,-12 1-16 16,-10-2-5-16,-12-3-2 15,-5-4-46-15,-19-14-164 16,-7-9-185-16,0-16-617 0</inkml:trace>
  <inkml:trace contextRef="#ctx0" brushRef="#br0" timeOffset="50043.9896">25125 12204 1487 0,'0'0'184'0,"0"0"-51"0,0 0-95 15,0 0-29-15,0 0-9 16,45 78 0-16,-24-34-149 16,-4-4-429-16</inkml:trace>
  <inkml:trace contextRef="#ctx0" brushRef="#br0" timeOffset="50754.0935">25448 12388 1886 0,'0'0'238'16,"0"0"-114"-16,0 0-59 15,0 0 19-15,-87-5 8 0,66 27-43 16,-1 9-30-1,4 8-5-15,4 4-8 0,7 3-5 16,7-1 7-16,0-3-7 16,16-10 0-16,16-11 1 15,11-13 5-15,8-8-6 16,2-11-1-16,-2-19-30 16,-8-9 11-16,-7-9 13 15,-9-7 5-15,-9-2 1 16,-9 2 0-16,-8 9 9 15,-1 11 29-15,-3 12 13 16,-7 13-30-16,-5 10-21 0,0 0 0 16,0 19-6-1,6 9 0-15,6 2-2 0,3 7 2 16,9 1 5-16,18-4-68 16,7-8-60-16,11-8 37 15,3-11 63-15,4-7 14 16,-4-2-1-16,-7-11 10 15,-8-1 5-15,-9 1 1 16,-9 4 16-16,-5 9 8 16,-4 0-15-16,-1 6-9 15,-2 17 0-15,-1 6 0 16,-1 3 0-16,-1-2 0 16,0 0 1-16,0-6-1 15,0-5 1-15,-6-8 0 16,3-8 8-16,0-3 3 0,1-8 29 15,2-16 23-15,0-8 12 16,13-9 16-16,7-7 6 16,9-1-23-16,2 2-35 15,0 8-10-15,-2 11 16 16,-7 14-14-16,-4 14-14 16,-2 2-18-16,-1 25 1 15,0 11-1-15,-3 10 8 16,-4 6-2-16,-4 2-5 15,-4-1 14-15,0-4-9 16,-1-5-5-16,-13-10-1 16,-20-8-30-16,1-8-99 15,0-13-364-15</inkml:trace>
  <inkml:trace contextRef="#ctx0" brushRef="#br0" timeOffset="58006.1678">17200 13671 157 0,'0'0'1104'16,"0"0"-885"-16,0 0-136 16,-85-40 48-16,48 38 40 15,-9 2-38-15,-1 11-42 16,1 8-19-16,6 6-15 16,12 2-18-16,10-1-21 15,13 1-9-15,5-2-7 16,14 1 5-16,16 0 4 15,10 1-5-15,5 0 1 16,5-1-7-16,1-1 0 0,-5-3 0 16,-3 1 0-1,-10-2 0-15,-8-1 0 0,-11-1 0 16,-12 1 0-16,-2 0 1 16,-16 1 28-16,-16-1 11 15,-10-2-6-15,-10-2-10 16,-7-5-9-16,-3-5-9 15,6-6 0-15,12 0-6 16,21-12-52-16,21-9-101 16,47-17-172-16,14 5-206 15,11 0-409-15</inkml:trace>
  <inkml:trace contextRef="#ctx0" brushRef="#br0" timeOffset="58366.3971">17812 13631 1395 0,'0'0'297'15,"0"0"-229"-15,0 0-14 16,0 0 128-16,-90-16-38 16,71 34-70-16,4 6-15 15,2 3-27-15,5 3 5 16,7 0-3-16,1-3-23 15,7-2-2-15,16 1 34 16,6-2-8-16,7 1-18 16,5-1-1-16,2-2-7 0,-6 0-9 15,-4-3 1 1,-9 1 1-16,-12-1-2 0,-12 0-1 16,0 4 0-16,-18 0 0 15,-14 2-5-15,-9 1 6 16,-6-2-1-16,0-4 1 15,3-6-20-15,10-8-23 16,15-6-70-16,11-11-143 16,8-6-346-16</inkml:trace>
  <inkml:trace contextRef="#ctx0" brushRef="#br0" timeOffset="58632.3039">18397 13662 1490 0,'0'0'679'0,"0"0"-567"15,0 0-66-15,0 0-3 16,-99 54 13-16,82-11-5 16,6 11-17-16,6 5 0 15,5 0 2-15,0-6-11 16,17-5-6-16,7-11 4 15,6-10-13-15,4-6-1 16,9-11-9-16,2-8-53 0,24-8-99 16,-11-12-143-16,-9-6-638 15</inkml:trace>
  <inkml:trace contextRef="#ctx0" brushRef="#br0" timeOffset="58803.1713">18470 13953 1793 0,'0'0'274'0,"0"0"-196"16,0 0-44-16,0 0 31 15,0 0 31-15,0 0-62 16,118-19-24-16,-60 7-10 16,16-10-98-16,-17 5-177 15,-15 0-322-15</inkml:trace>
  <inkml:trace contextRef="#ctx0" brushRef="#br0" timeOffset="58970.3257">18421 13676 1892 0,'0'0'275'16,"0"0"-184"-16,0 0-71 15,0 0-20-15,125-71 0 16,-30 49-12-16,19 0-89 15,-17 3-258-15,-21 6-909 0</inkml:trace>
  <inkml:trace contextRef="#ctx0" brushRef="#br0" timeOffset="59740.3015">19377 13413 1743 0,'0'0'199'0,"0"0"-139"16,0 0-37-16,-124-99 45 15,70 63 33-15,-19-6-18 16,-28-6-21-16,-38 3-2 16,-22 6-7-16,-14 13-17 15,-7 11-8-15,7 11-12 16,-6 4 2-16,1 0 9 15,-1 16-11-15,2 8-5 16,-7 10 2-16,-5 7-6 0,-5 6 4 16,-4 5-10-16,-2 7 9 15,2 3-9-15,8 6 1 16,10 7 14-16,20 5 2 16,25 7 0-16,19 7-5 15,22 2-1-15,19 5-11 16,16 0 0-16,16 1-1 15,15-1 0-15,20-6 1 16,10-3 0-16,25-3 5 16,26 0-6-16,22-3 0 15,28-2 0-15,28-2 22 16,23-14-2-16,24-10-4 0,19-13 8 16,19-16-12-16,17-11 7 15,12-12 10-15,10-6-7 16,10 0-1-16,-2-16 7 15,-2-5-13-15,-6-4 8 16,-13-9-5-16,-15-10-2 16,-19-11-4-16,-23-10-10 15,-20-7 5-15,-21-6 6 16,-18 2-5-16,-28 9 1 16,-26 13 3-16,-22 11 3 15,-11 1 6-15,1-6 0 16,-4-7-3-16,0-7 3 15,-10 0-11-15,-10 1 10 0,-7-3-7 16,-7-7 10-16,-18-18-7 16,-22-13-5-16,-6 8-4 15,1 17-6-15,3 26 5 16,3 10 3-16,-11-4-7 16,-23-11 4-16,-29-6-5 15,-29 9 0-15,-14 12-1 16,-14 21-6-16,-13 20 0 15,-17 3 5-15,-40 22-60 16,-41-1-76-16,50-4-117 16,8-14-928-16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25:44.8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15554 11959 1092 0,'0'0'232'0,"0"0"-106"16,0 0-33-16,0 0-59 15,0 0 8-15,0 0 60 16,143 0 53-16,-33-4-22 15,16-9-33-15,-1-4-35 16,-10-3 6-16,-17 2 3 16,-2-3-14-16,-4-1-2 0,-7 1-12 15,-13 5-12 1,-15 3-19-16,-14 4-7 0,-11-1 1 16,3 3 4-16,-2-1-13 15,-2 2 0-15,-12 0-53 16,-11 6-111-16,-23 0-111 15,-13 7-287-15,-16 2-828 0</inkml:trace>
  <inkml:trace contextRef="#ctx0" brushRef="#br0" timeOffset="357.0522">15294 12361 1446 0,'0'0'291'16,"0"0"-207"-16,0 0-65 15,143 0 19-15,-17-11 70 16,27-7-1-16,15-4 20 15,3 0-25-15,-13-1-19 16,-1-1-28-16,-5-1-11 16,-7-1-17-16,-7 1-3 0,-13 1-6 15,-14-2 4 1,-26 7-15-16,-25 2-6 0,-21 6-1 16,-14 2 8-1,-3 1-8-15,-8 2 0 0,-26 6-42 16,-23 0-183-16,-23 0-485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25:55.3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19569 7350 849 0,'0'0'127'0,"0"0"-75"16,0 0 42-16,0 0 39 15,0 0-51-15,0 0-13 16,-71-14-1-16,54 13-17 16,-4 1-1-16,-6 0 4 15,-4 0-11-15,-8 0-9 16,-8 0-6-16,-6 0 8 16,-5 7-5-16,-5 0 1 15,1 1 2-15,-2 2-8 16,3 1-6-16,5 2 14 15,0-1-18-15,0 2 5 16,3 4 1-16,-1-1-7 16,2 2 2-16,-2 2-4 15,2 1-3-15,0 3-1 16,4-1 3-16,-1 3-5 16,4 1 9-16,-1 3-5 15,1 2 2-15,1 3-4 0,-1 1 1 16,-1 4 0-16,1-1-1 15,2 3 2-15,2 1 3 16,4 0-6-16,2 1 1 16,4 1 1-16,3 3-10 15,-1 4 12-15,3 5-11 16,0 3 11-16,1 4 4 16,1-2-1-16,3 0 9 15,2-2-11-15,2 0 2 16,4-1-8-16,2 3 5 15,5-1-3-15,5 0 1 16,1 0 1-16,0 1-2 0,0-1-3 16,9 5 4-1,0 9 0-15,3 15-1 0,-3 14-3 16,-3 2-4-16,-3-6 11 16,-2-14-4-16,2-12-2 15,2 1-1-15,1-2 0 16,1-1 0-16,-1-10 2 15,2-9 2-15,0-11 6 16,1-1-7-16,7 8-9 16,3 5 6-16,5 8 2 15,4 0 1-15,3-2-8 16,4-2 5-16,1-2 4 16,4-6-8-16,3-2 5 0,3-4-5 15,3-4-1-15,4-2 17 16,2 1-13-16,0-2-4 15,3 0-1-15,0-1 6 16,1 1 0-16,-1-1-5 16,0-1 0-16,0-3 8 15,2-1 1-15,-2-6 4 16,1-2 2-16,0-6 5 16,0-4 3-16,2-3-5 15,4-3 1-15,14-2-4 16,19-2 1-16,16-2 2 15,5-2-7-15,-7 0 3 16,-11 0-8-16,-11 0 5 0,-4 0-10 16,2-5 13-1,-1 1-15-15,-1-5 2 0,-1-2 5 16,0-1-1-16,0 0-4 16,-13-2-2-16,-11 5 2 15,-13 1 5-15,-1-3-6 16,7 0 0-16,9-3-1 15,10-4 1-15,-1-6 0 16,-1 1 0-16,1-4-1 16,-2-4-1-16,1-1 0 15,-2-5 0-15,-2 0-5 16,-3-2-1-16,-1-1-5 16,-3 0-5-16,-4-1 2 15,-1 0 3-15,-3-1 5 16,0-2-1-16,-3-4-1 0,-4 2 2 15,-1 0 5-15,-4 1 2 16,-2 3-1-16,-3 0 0 16,0 3 1-16,-3-1 0 15,0 1 2-15,1-4-2 16,0-3 1-16,-1-5 0 16,3-4-1-16,-2-2 1 15,1-1 0-15,-3 0-1 16,1 3 0-16,-3 4 0 15,-3-2 0-15,-4-1 0 16,-3-13 0-16,-4-15 1 16,-1-17 1-16,-7-3-1 0,-4 15-1 15,-1 24 0 1,-2 19 2-16,0 5-1 0,0-9 0 16,-5-8 1-16,-8-5-1 15,-4-4-1-15,-3 0 1 16,-6-3-1-16,-2 3 0 15,-5-2 1-15,-3 0-1 16,-6 1 0-16,-4-1 0 16,-2 3 1-16,-2 3-1 15,-2 1 2-15,1 7-2 16,-3 2 1-16,0 2 0 16,1 3-1-16,-2-1 0 15,1 2 2-15,-1 1-2 16,-1 3 1-16,1 1-1 0,0 3-6 15,1 4 5-15,-2 2 0 16,-3 1 1-16,1 4 0 16,-1 1 0-16,-2 0 1 15,-5 1-1-15,-3 3 2 16,-4 2-2-16,0 2 0 16,-1 0 6-16,0 5-5 15,4 1 0-15,0 2-1 16,3 2 0-16,1 2-1 15,2 0 0-15,2 2-5 16,0 2 6-16,4 0 0 16,2 1 0-16,2 0 0 0,6 0 0 15,2 0 0 1,4 0 1-16,4-3 0 0,3 2 5 16,4-2-5-16,0 0-1 15,-1-2 0-15,-1 2 0 16,-2-1 1-16,-4 0-1 15,-3 0 0-15,0-1 0 16,-2 3 1-16,-3-1 5 16,0 2-6-16,0 1 1 15,1 0 5-15,3 0-6 16,0 0-1-16,7 0 1 16,5 0 0-16,4 0 1 15,6 0 7-15,3 0-8 0,4 0 1 16,4 0 0-16,6 0-1 15,2 0 1-15,2 0-1 16,0 0 0-16,0 0-1 16,0 0-54-16,0 0-213 15,0 0-567-15</inkml:trace>
  <inkml:trace contextRef="#ctx0" brushRef="#br0" timeOffset="3011.0848">22364 7082 810 0,'0'0'206'15,"0"0"-12"-15,0 0 9 16,0 0-48-16,0 0-18 15,-83-54-14-15,53 49 0 16,-3 0-31-16,-3 5 1 16,-2 0-22-16,-4 7-5 15,0 13-1-15,-1 6 8 16,3 7-14-16,4 7-16 16,6 4-7-16,8 1-6 15,8 0-5-15,8-1-3 16,6-3-8-16,12-4-5 15,15-2 1-15,7-4-2 0,8-5-1 16,4-6-1-16,-1-7 3 16,0-7 0-16,-6-6-8 15,-4 0 11-15,-2-19-11 16,-3-6 11-16,-2-8-11 16,-5-7 10-16,-5-18-11 15,-8-20 0-15,-9 3 10 16,-1 8-4-16,-1 9-5 15,-14 20-1-15,-3 1 0 16,-6 4 0-16,-1 12 11 16,-2 13 1-16,-1 8-3 15,-2 1-9-15,0 24 0 16,0 10 0-16,6 8 2 16,5 5 5-16,8 2-7 15,9-1 0-15,2-3-1 0,8-5 1 16,11-4 0-16,6-6 0 15,3-4 1-15,2-8 0 16,0-4-1-16,1-6-34 16,-1-2-54-16,7-7-112 15,-7 0-155-15,-6-10-489 0</inkml:trace>
  <inkml:trace contextRef="#ctx0" brushRef="#br0" timeOffset="3449.2185">22590 7408 1262 0,'0'0'652'0,"0"0"-383"16,0 0-44-16,0 0-62 15,0 0-55-15,0 0-46 16,0 0-14-16,-21 45 1 16,13-20 5-16,1 3-23 15,-1-1-5-15,2-1-14 16,1 0-11-16,3-4 0 16,2-2-1-16,0-2-48 15,0-6-58-15,9-4-76 16,4-5-180-16,-1-3-409 0</inkml:trace>
  <inkml:trace contextRef="#ctx0" brushRef="#br0" timeOffset="4195.115">22830 6950 1547 0,'0'0'227'0,"0"0"-73"16,0 0-84-16,0 0-19 15,0 0 27-15,0 0-4 16,107 41-31-16,-83-12-14 16,-6 5-7-16,-11 1-5 0,-7 2-4 15,0 0-3 1,-13-2 4-16,-8-3-4 0,-4-4-10 15,4-4 7-15,0-11-6 16,5-4 5-16,7-9 6 16,3 0-4-16,4-9-1 15,2-9-7-15,0-5-10 16,11-1 1-16,6-3 0 16,3 1-6-16,2 1 8 15,-1-3 6-15,-3 3 0 16,0-3 0-16,-4-1 1 15,-1-2-1-15,-7 2 1 16,-2 0 0-16,-4 5 1 16,0 4 5-16,0 6 20 15,0 5 23-15,-1 5 5 0,-5 4-4 16,-2 0-30 0,-3 17-12-16,-2 9 6 0,3 10-1 15,0 6 7-15,7 3-10 16,3 3 0-16,6-1 1 15,16-2-4-15,6-4 1 16,4-7-7-16,0-8 8 16,1-9-8-16,-4-10-1 15,-3-7-16-15,-3 0-7 16,-5-18 6-16,0-6 0 16,-5-4 10-16,-1 1 6 15,-3 1 1-15,-6 9 0 0,-2 5 8 16,-1 7 34-1,0 5 0-15,0 0-14 0,0 4-27 16,0 13 12-16,0 8 8 16,-1 8 6-16,-2 0 13 15,0 4-17-15,1-3-2 16,2-3-6-16,-1-3-14 16,1-2 5-16,0-5-5 15,0-5-1-15,0-6-55 16,3-3-149-16,7-7-565 0</inkml:trace>
  <inkml:trace contextRef="#ctx0" brushRef="#br0" timeOffset="4649.5792">23805 6900 1279 0,'0'0'341'0,"0"0"29"0,0 0-80 15,0 0-43-15,0 0-89 16,0 0-61-16,0 0-43 16,-6 4-36-16,2 20 1 15,-1 10 21-15,2 6-1 16,-1 3-18-16,3 0-7 15,-1-2-5-15,2-4-8 16,0-3 0-16,0-5-1 16,0-6-14-16,0-8-56 15,0-5-47-15,0-10-94 0,0 0-117 16,0-10-401-16</inkml:trace>
  <inkml:trace contextRef="#ctx0" brushRef="#br0" timeOffset="4840.6974">23568 7023 1590 0,'0'0'297'16,"0"0"-61"-16,0 0-44 15,91 1-41-15,-40-1-68 16,5 0-49-16,7 0-34 15,22-4-25-15,-15-5-260 16,-10 0-746-16</inkml:trace>
  <inkml:trace contextRef="#ctx0" brushRef="#br0" timeOffset="5425.0977">24312 6803 1277 0,'0'0'226'16,"0"0"41"-16,0 0-37 0,0 0-51 15,0 0-36-15,0 0-42 16,-101-23-20-1,72 33-12-15,0 8-10 0,-1 6-9 16,3 7-19-16,3 3-1 16,7 5 3-16,4 4-7 15,9 2-14-15,4 2-1 16,0-3-5-16,9 1-5 16,10-7-1-16,5-8 0 15,2-9 1-15,4-10 10 16,3-11-10-16,3 0 14 15,-1-20-5-15,-1-10-10 16,-4-7-9-16,-5-9 0 0,-8-7-5 16,-7-1 5-16,-9-2 2 15,-1 1 6-15,0 7 0 16,-13 9 0-16,0 10 1 16,-4 10 1-16,2 5 8 15,-1 11 3-15,1 3-3 16,-3 3-3-16,2 21-6 15,-4 10 0-15,4 9 0 16,6 8 8-16,4 4 2 16,6-1-2-16,0 2-7 15,12-4 8-15,5-3-9 16,4-7 0-16,3-6-20 16,3-10-55-16,18-16-134 15,-8-6-274-15,-4-4-510 0</inkml:trace>
  <inkml:trace contextRef="#ctx0" brushRef="#br0" timeOffset="5756.0749">24447 7081 1468 0,'0'0'229'0,"0"0"-42"16,0 0-69-16,0 0 1 15,0 0-35-15,0 0-44 16,85 3-19-16,-63 5-15 16,-4 3 3-16,-5 3 1 0,-10 1-10 15,-3 5 20 1,-4 2 23-16,-17 3 11 0,-1 3 6 16,-1-2 8-16,2-2-4 15,5-5-28-15,7-2-8 16,6-5-13-16,3-2 0 15,2-3-6-15,18-4 0 16,12-3 6-16,8 0-15 16,11-3-6-16,22-31-137 15,-10 0-161-15,-13-4-596 0</inkml:trace>
  <inkml:trace contextRef="#ctx0" brushRef="#br0" timeOffset="6214.2872">24724 6786 1061 0,'0'0'317'0,"0"0"-65"15,0 0-74-15,0 0-20 16,0 0-19-16,0 0-46 16,0 0-22-16,94 46-21 15,-76-17 24-15,-3 2-19 16,-11 2-36-16,-4-1-8 15,0-3-1-15,-16-2-1 16,1-3-2-16,-1-7 7 0,5-3-14 16,5-5 1-16,6-8 14 15,0-1-12-15,3 0-3 16,15-14-8-16,4-10-14 16,5-2-21-16,-3-6 15 15,-4-5 8-15,-6-4 1 16,-6 0 12-16,-6 2 6 15,-2 1 1-15,0 6 8 16,-8 10 31-16,-1 6 22 16,0 8 2-16,2 8-10 15,1 0-36-15,0 19-15 16,-3 8 4-16,4 10 7 16,5 6-7-16,0 1 3 15,2 3-7-15,10 2-2 16,1-2 0-16,3 0-55 0,10 0-128 15,-5-10-290-15,1-18-439 16</inkml:trace>
  <inkml:trace contextRef="#ctx0" brushRef="#br0" timeOffset="6552.5787">25057 6922 1324 0,'0'0'182'0,"0"0"-70"15,0 0-46-15,0 0 0 16,0 0 30-16,0 0 37 0,0 0-20 16,0 91-42-1,0-57-19-15,-6-2-14 16,-9 1-11-16,-5-5 5 16,0-5-10-16,0-4-8 0,4-8-4 15,5-6 2-15,5-5 61 16,5 0 11-16,1-10-14 15,0 0-33-15,1 3-7 16,8 2-16-16,3 5-13 16,3 0-1-16,3 4-5 15,3 7 5-15,3 3-1 16,-1 1 1-16,0-1-1 16,1-5-105-16,6-9-112 15,-8 0-289-15,-3-1-666 0</inkml:trace>
  <inkml:trace contextRef="#ctx0" brushRef="#br0" timeOffset="6786.6289">25231 6790 1521 0,'0'0'228'0,"0"0"41"15,0 0-85-15,0 0-54 16,0 0-53-16,0 0-13 15,0 0 29-15,-4 95-33 16,13-55-26-16,-1 2-16 16,0 0-17-16,-5-3 4 0,-1-5-5 15,-2-6-18 1,0-6-82-16,-10-17-125 0,-3-5-314 16,0 0-736-16</inkml:trace>
  <inkml:trace contextRef="#ctx0" brushRef="#br0" timeOffset="6945.8358">25094 6917 747 0,'0'0'553'16,"0"0"-465"-16,0 0-12 15,0 0-49-15,111 17-27 16,-77-15-61-16,-3-2-581 0</inkml:trace>
  <inkml:trace contextRef="#ctx0" brushRef="#br0" timeOffset="7106.1005">25456 6958 1438 0,'0'0'253'16,"0"0"-96"-16,0 0-97 15,0 0 22-15,0 0-50 16,0 0-32-16,0 0-246 16,97 0-429-16</inkml:trace>
  <inkml:trace contextRef="#ctx0" brushRef="#br0" timeOffset="7252.5853">25692 6977 1300 0,'0'0'187'0,"0"0"-187"16,0 0-151-16,0 0 25 15,0 0-566-15</inkml:trace>
  <inkml:trace contextRef="#ctx0" brushRef="#br0" timeOffset="7414.8461">25892 6970 1510 0,'0'0'306'0,"0"0"-75"0,0 0-119 15,0 0-4-15,0 0-45 16,0 0-63-16,0 0-41 16,27 0-302-16,-9 0-593 0</inkml:trace>
  <inkml:trace contextRef="#ctx0" brushRef="#br0" timeOffset="8211.9894">26568 6573 1098 0,'0'0'146'0,"0"0"-26"16,0 0 22-16,0 0 16 16,0 0 9-16,0 0-55 15,-96-36-73-15,62 46 12 0,-5 11 35 16,-3 6-17-16,2 9-19 16,4 4 12-16,5 7 0 15,9 2-29-15,9 2-11 16,9 3-2-16,4-1-7 15,7 0-6-15,12-6 10 16,6-2-11-16,5-9 7 16,-2-8 0-16,3-6 2 15,-1-12-3-15,2-5 8 16,0-5-6-16,0-8 3 16,-1-14-2-16,-4-9-8 15,-5-8 4-15,-7-11 2 16,-5-9-4-16,-4-4-2 0,-4-4-5 15,-2-1 5-15,0 7-5 16,0 6-1-16,-3 8 0 16,-9 10-1-16,0 10-1 15,-3 10 1-15,-1 6 0 16,-2 8 0-16,-3 3-7 16,-4 9 6-16,-4 15 1 15,1 7-1-15,1 3 1 16,8 7 9-16,2 1-7 15,10 0-1-15,7 3 0 16,0-4 8-16,6 0 0 16,15-2 4-16,3-5-4 15,6-4-9-15,5-5 13 16,-1-6-12-16,1-8 8 0,-2-5-1 16,-5-6 5-16,-1 0-4 15,-6-6-9-15,-5-5 0 16,-4-1-70-16,-3-1-118 15,-6 2-192-15,0 5-604 0</inkml:trace>
  <inkml:trace contextRef="#ctx0" brushRef="#br0" timeOffset="8834.4751">26815 7071 1292 0,'0'0'158'0,"0"0"-67"16,0 0 23-16,0 0 49 16,0 0-51-16,-92-14-51 0,75 16-13 15,-2 10 1-15,2 3-11 16,0 5 2-16,2 3-14 16,1 2 1-16,4 2-8 15,1-1 8-15,6-1-9 16,3-4-10-16,0-3 9 15,0-4-1-15,10-3 0 16,5-5 8-16,5-6 0 16,3 0-4-16,6-3-3 15,1-14-7-15,-3-8-4 16,-2-5-5-16,-3-9 1 16,-8-3-1-16,-5-6 0 15,-6-3 6-15,-3 3-1 0,0 2-5 16,-2 9 22-16,-7 9 36 15,3 8 5-15,0 7-7 16,2 8-19-16,1 5-19 16,0 2-19-16,-3 18-1 15,0 8-6-15,3 10 6 16,3 8-6-16,0 3 7 16,0 3-1-16,9 0 1 15,0-2 0-15,0-5 0 16,1-9-52-16,14-9-116 15,-5-11-199-15,4-16-529 0</inkml:trace>
  <inkml:trace contextRef="#ctx0" brushRef="#br0" timeOffset="9384.4046">27106 6517 1363 0,'0'0'174'15,"0"0"-43"-15,0 0 26 16,0 0 26-16,0 0-79 16,0 0-56-16,88 20-20 15,-71 10-11-15,-4 5-8 16,-7 6-9-16,-5 0 0 0,-1 2 0 15,-3-4 1 1,-10-5 0-16,-5-6 1 0,3-6 0 16,3-6 4-1,3-7-5-15,5-6 7 0,4-3 4 16,0 0 20-16,0-8 7 16,10-9-22-16,5-8-17 15,8-6-15-15,0-6-12 16,3-3-18-16,-3-3 9 15,-1 1 15-15,-5 2 14 16,-3 4 6-16,-4 6 1 16,-5 4 21-16,-4 9 21 15,-1 6 3-15,0 6 6 16,0 4-10-16,0 1-17 16,-7 2-24-16,-5 16 0 0,-3 8 14 15,-1 5 9 1,0 4-6-16,3 2-6 0,6 1-1 15,5-1 1-15,2-1 0 16,0-2-2-16,9-4-9 16,9-3-3-16,18-2-93 15,-5-7-86-15,2-8-369 0</inkml:trace>
  <inkml:trace contextRef="#ctx0" brushRef="#br0" timeOffset="9901.9329">27537 6878 1330 0,'0'0'239'15,"0"0"-51"-15,0 0-16 16,0 0-8-16,0 0-45 15,0 0-57-15,-94 0-23 16,66 0-7-16,-3 12 10 16,-1 4-13-16,4 2-9 15,3 3-6-15,8 1-14 16,2 2-1-16,9-2 1 16,5-1 6-16,1-1 3 0,4-4-8 15,14-4 11-15,2-5 5 16,5-4-6-16,5-3-9 15,0-6-2-15,1-12 0 16,-1-10-1-16,-6-3 0 16,-5-11 1-16,-6-3 0 15,-5-4 2-15,-1-3-1 16,-5 0 7-16,-2 1 2 16,0 7 16-16,0 8 23 15,0 9 6-15,0 11-8 16,0 5-15-16,0 8-11 15,0 3-8-15,0 9-13 16,0 19 0-16,0 22-6 16,12 27 5-16,8 24 1 15,6 14 1-15,-5 1-1 16,-8-8-72-16,-8-33-180 0,-5-20-524 0</inkml:trace>
  <inkml:trace contextRef="#ctx0" brushRef="#br0" timeOffset="37891.5722">25140 7457 1408 0,'0'0'183'0,"0"0"-159"16,0 0-6-16,0 0-12 15,0 96 58-15,0-21 27 16,0 21 8-16,0-6 11 16,0-14-42-16,0-21-18 15,0-14 1-15,0 5-23 16,0 3-27-16,5-1 13 0,6-9-13 16,0-10 8-1,4-11-8-15,1-12 12 0,8-6-4 16,3-11 6-16,6-20-14 15,0-9 1-15,-3-6-1 16,-8-4 0-16,-15 2-1 16,-7 3-2-16,-10 6 1 15,-24 5-10-15,-23 3 1 16,-30 4-9-16,2 8-3 16,5 7 7-16,13 5 4 15,25 5 11-15,5 1 6 16,10 0-6-16,20-1-5 15,8 1-62-15,44-5 23 16,32-5 7-16,35-6-27 16,7-1-18-16,-17 2 10 15,-29 6 34-15,-33 4 14 16,-10 2 16-16,-2 0 8 0,-2 0 0 16,-7 0 1-16,-10 1 0 15,-9 1 110-15,0 2 33 16,-2 0-57-16,-11 0-29 15,1 0-32-15,-3 0-24 16,2 12-1-16,1 5 0 16,2 3-1-16,7 4-6 15,3 2-7-15,1-1 12 16,17-2-8-16,9-6-1 16,5-4-9-16,7-9 0 15,0-4 8-15,-3-3 1 16,-3-14 8-16,-11-6-4 15,-7-1 6-15,-8 1 9 0,-5 0 3 16,-2 4 25 0,-2 7 22-16,-11 4-21 0,-2 5-14 15,0 3-16-15,0 0-2 16,5 4-6-16,5 8-8 16,5 1 0-16,0 1-3 15,11 0-8-15,14-6-19 16,12-3 18-16,7-5-3 15,5 0-23-15,-3-5 2 16,-10-10-11-16,-8-1 24 16,-11 0 19-16,-7-2 12 15,-4 1 1-15,-3 0 5 0,0 2-4 16,-1 5 30-16,-1 5 34 16,1 2-25-16,-1 3-26 15,4 0-15-15,2 17-3 16,0 3 3-16,1 6 21 15,1 4 7-15,0 1 0 16,-2-2-11-16,4 0-6 16,0-3-4-16,6 2-7 15,25-3-58-15,-7-6-241 16,4-7-522-16</inkml:trace>
  <inkml:trace contextRef="#ctx0" brushRef="#br0" timeOffset="38789.3244">26556 7897 937 0,'0'0'485'0,"0"0"-433"16,0 0-11-16,0 0 21 15,0 0 43-15,0 0-20 16,0 0-25-16,26-5-11 15,-7-9-16-15,0-11-14 16,0-7-8-16,-4-10-5 16,0-19 4-16,-6-3 1 15,-3-1-10-15,-1-3 5 0,-5 14 20 16,0 0 19 0,0 11 20-16,-2 15 14 0,-2 11-6 15,0 13-11-15,0 4-62 16,-1 11-3-16,-2 18 2 15,3 13 1-15,2 9 0 16,2 6 0-16,0 2-6 16,16-1 6-16,6-3 1 15,7-6-1-15,4-12-16 16,7-11-36-16,2-11-14 16,3-15-1-16,-5 0-17 15,-2-20 6-15,-9-10 29 0,-8-6 32 16,-9-2 15-1,-9 0 2-15,-3 3 9 0,-1 4 58 16,-13 7-8-16,-5 8 8 16,-1 10-27-16,-1 6-21 15,1 0-17-15,5 10-2 16,0 9-1-16,9 3-9 16,4 2 8-16,2 1-9 15,9 0 11-15,14-4-8 16,6-3-33-16,7-7-19 15,2-4-10-15,-3-7-5 16,-4 0 5-16,-6-14 19 16,-6-4 33-16,-4-2 18 15,-8-1 1-15,1 0 27 16,-4 1 16-16,1 5-5 0,-1 2 2 16,0 2 12-1,0 6-13-15,-3 4-15 0,1 1-21 16,-2 0-4-16,1 8-12 15,2 11 12-15,0 3 8 16,2 4 6-16,1 2-12 16,4-2 5-16,2-1 6 15,7-6 0-15,1-2 2 16,2-9-5-16,2-5 2 16,0-3 1-16,-5-6 5 15,2-11-2-15,-5-5-4 16,-4-7-11-16,-6 0 6 15,-6-3 11-15,0 3 2 0,-7 6-3 16,-11 3-10 0,0 7-7-16,2 9-7 0,4 4 6 15,7 0-61-15,5 6-66 16,2 8-32-16,34 7-59 16,-2-2-76-16,0-7-58 0</inkml:trace>
  <inkml:trace contextRef="#ctx0" brushRef="#br0" timeOffset="39182.9778">27634 7553 393 0,'0'0'937'0,"0"0"-721"15,0 0-6-15,0 0-93 16,0 0-66-16,0 0-45 16,0 0 7-16,-36 62 8 15,27-20-7-15,2 4 1 0,1 3-2 16,3-1-2-16,-1-2-11 15,-1-5 0-15,-1-6-131 16,0-12-38-16,0-12-8 16,3-11 58-16,2-7-14 15,-1-22-64-15,2-12 162 16,0-18 35-16,2-19 139 16,8 2 18-16,2 9-17 15,-1 10 6-15,0 18 22 16,0 0-50-16,4 4-58 15,0 9-27-15,2 6-15 16,2 11-12-16,0 4-6 0,0 5 0 16,-2 0-6-16,-1 8-8 15,-5 10-17-15,-5 4-51 16,-6 6-42-16,0 0-9 16,-14 2-2-16,-5 6 0 15,4-10-96-15,3-4-280 0</inkml:trace>
  <inkml:trace contextRef="#ctx0" brushRef="#br0" timeOffset="39467.5135">28092 7422 643 0,'0'0'654'0,"0"0"-579"16,0 0-27-16,0 0-20 15,0 0 20-15,0 0 7 16,-79 59-20-16,76-37-3 16,3-1 1-16,0-2 8 15,1 1-1-15,10-1 6 16,4 1-3-16,0-1-17 16,1 0-10-16,-2 3-7 15,-1-3-8-15,-4-1-1 16,-8 1 0-16,-1-2 0 15,-52 5-77-15,-4-4-24 16,-13-3-165-16</inkml:trace>
  <inkml:trace contextRef="#ctx0" brushRef="#br0" timeOffset="100929.3251">22958 609 421 0,'0'0'105'15,"0"0"64"-15,0-11 9 0,0 8-34 16,0 0-32-16,0 2-40 16,0 1-40-16,0-1-13 15,0 1-5-15,0 0 11 16,0 0-1-16,0 0 4 16,0 0-11-16,0 0-5 15,0 0 1-15,0 0-1 16,0 0-2-16,0 0 1 15,0 0-3-15,0 0-6 16,0 0 5-16,0 0-1 16,0 0 1-16,0 0 11 15,0 0-4-15,0 0-2 0,0 0-11 16,0 0 8-16,0 0-8 16,0 0 2-16,0 0 1 15,0 0-4-15,0 0 0 16,0 0-1-16,0 0 0 15,0 0-1-15,0 0 1 16,0 0-6-16,0 0 6 16,0 0 0-16,0 0-3 15,0 0 2-15,0 0 2 16,0 0 0-16,0 0-3 16,0 0-3-16,0 0 5 15,0 0 1-15,0 0-8 16,0 0 8-16,0 0-1 0,0 0-6 15,0 0 6 1,0 0 1-16,0 0 0 0,0 0-1 16,0 0 1-16,0 0 0 15,0 0-1-15,0 0 1 16,0 0 0-16,0 0 2 16,0 0-2-16,0 0 1 15,0 0-1-15,0 0-1 16,0 0 0-16,0 0-6 15,0 0 1-15,0 0-2 16,0 0 2-16,0 0-9 16,-1 0 8-16,-1 0-5 15,2 0 1-15,0 0-2 0,0 0-16 16,0 8 0 0,0 7 16-16,0 7 13 0,5 9 0 15,2 2 23 1,-1 6 26-16,0-3-17 0,0 1-7 15,-1-3 4-15,-1-2-3 16,0-3-9-16,-1-1-2 16,0-2-14-16,-1 0 8 15,-1-2-2-15,2 0-7 16,2 1 0-16,2-3-26 16,7-1-82-16,23-13-21 15,-1-3-180-15,2-5-465 0</inkml:trace>
  <inkml:trace contextRef="#ctx0" brushRef="#br0" timeOffset="101203.8207">23981 501 1322 0,'0'0'159'16,"0"0"-159"-16,0 0-15 16,0 0 15-16,0 76 19 15,2-35 20-15,1 7-14 16,-2 4 4-16,2 3-13 16,0 3-6-16,1 3-9 15,1 2 0-15,3 2-1 16,14 14-115-16,-2-18-148 15,2-17-551-15</inkml:trace>
  <inkml:trace contextRef="#ctx0" brushRef="#br0" timeOffset="101452.4072">24825 487 1407 0,'0'0'369'16,"0"0"-268"-16,0 0-99 16,0 0-2-16,0 0 0 15,0 0 9-15,-11 85 18 16,11-42 9-16,0 8-22 0,0 2-3 16,4 5-9-16,6 0-2 15,6 1-7-15,4-1-100 16,18 5-112-16,-4-14-111 15,0-17-594-15</inkml:trace>
  <inkml:trace contextRef="#ctx0" brushRef="#br0" timeOffset="101672.5981">25747 557 1704 0,'0'0'231'15,"0"0"-174"-15,0 0-57 0,0 0-36 16,0 0 36-16,0 0 31 16,0 85-6-16,0-49-8 15,6 5-3-15,5 1-13 16,1 2-1-16,5-1-70 16,15 3-125-16,-2-10-44 15,-1-14-264-15</inkml:trace>
  <inkml:trace contextRef="#ctx0" brushRef="#br0" timeOffset="101885.3826">26429 548 1579 0,'0'0'186'0,"0"0"-161"15,0 0-25-15,0 0-19 16,0 0 12-16,0 0 7 15,13 80 6-15,2-43-5 16,3 2 2-16,3 3-3 16,3 2-60-16,16 11-136 15,-5-11-48-15,-3-12-349 0</inkml:trace>
  <inkml:trace contextRef="#ctx0" brushRef="#br0" timeOffset="102069.5523">27046 573 1595 0,'0'0'179'16,"0"0"-179"-16,0 0-5 15,0 0-41-15,0 0 22 16,0 0 24-16,0 0 0 16,68 82 0-16,-40-53 0 15,20 14-73-15,-8-9-174 16,-4-5-307-16</inkml:trace>
  <inkml:trace contextRef="#ctx0" brushRef="#br0" timeOffset="102237.9838">27676 562 1807 0,'0'0'237'15,"0"0"-232"-15,0 0-5 16,0 0-14-16,0 0 12 15,88 95 2-15,-48-44 0 16,20 41 0-16,-10-12-135 16,-14-8-484-16</inkml:trace>
  <inkml:trace contextRef="#ctx0" brushRef="#br0" timeOffset="103773.5443">22105 1411 780 0,'0'0'108'0,"0"0"-26"0,0 0 41 16,0 0-1-1,0 0-29-15,0 0-44 0,0 0-33 16,37-9-3-16,3-2 59 15,26-7 19-15,26-9-20 16,-2 1-20-16,-8 2-23 16,-13 7-12-16,-17 7-16 15,3 4-8-15,8 6-94 16,-17 6-171-16,-24 11-688 0</inkml:trace>
  <inkml:trace contextRef="#ctx0" brushRef="#br0" timeOffset="103989.4756">21911 1981 1495 0,'0'0'176'0,"0"0"-176"15,0 0-9-15,98-39 9 16,-41 15 24-16,6 1-8 15,5 0-16-15,2 6-4 16,19 0-72-16,-17 6-146 16,-15 5-183-16</inkml:trace>
  <inkml:trace contextRef="#ctx0" brushRef="#br0" timeOffset="104196.201">22154 2230 1228 0,'0'0'113'0,"0"0"-113"15,0 0-49-15,102-5 49 16,-44-5 82-16,12-4-4 16,4 0-44-16,-8 4-26 15,4 2-8-15,3 8-104 16,-20 0-198-16,-18 2-502 0</inkml:trace>
  <inkml:trace contextRef="#ctx0" brushRef="#br0" timeOffset="104393.3362">22297 2619 1211 0,'0'0'146'0,"0"0"-146"16,0 0-112-16,0 0 112 15,0 0 35-15,118-21 23 16,-57 4-16-16,8 1-20 16,-1 6-22-16,-2 6-32 15,0 5-156-15,-19 12-102 16,-15 4-470-16</inkml:trace>
  <inkml:trace contextRef="#ctx0" brushRef="#br0" timeOffset="104585.9622">22384 3138 639 0,'0'0'393'0,"0"0"-329"15,0 0-64-15,0 0 0 16,0 0 4-16,92 40 64 16,-41-40-14-16,4-10-20 15,0-2 21-15,-2 4-24 16,-7 4-31-16,-4 5-42 15,-14 13-161-15,-12 5-586 0</inkml:trace>
  <inkml:trace contextRef="#ctx0" brushRef="#br0" timeOffset="104769.1018">22425 4014 1018 0,'0'0'541'0,"0"0"-531"16,0 0-10-16,0 0-9 15,139-42 9-15,-76 13-17 16,-3 0-240-16</inkml:trace>
  <inkml:trace contextRef="#ctx0" brushRef="#br0" timeOffset="130487.4202">22877 9331 1345 0,'0'0'286'0,"0"0"-52"16,0 0-31-16,0 0-23 0,0 0-63 16,0 0-46-16,9-46-41 15,14 36-20-15,8-2-2 16,9-2-8-16,9 3 0 15,7 1-41-15,2 2-97 16,18 3-76-16,-16 5-122 16,-17 0-337-16</inkml:trace>
  <inkml:trace contextRef="#ctx0" brushRef="#br0" timeOffset="130646.6438">23068 9433 1279 0,'0'0'182'0,"0"0"-87"15,0 0-9-15,0 0-3 16,0 0-7-16,0 0-9 16,151-34-44-16,-27 0-23 15,14-2-145-15,-30 6-207 16,-29 6-874-16</inkml:trace>
  <inkml:trace contextRef="#ctx0" brushRef="#br0" timeOffset="131385.2624">24237 9004 864 0,'0'0'217'0,"0"0"6"16,0 0 13-16,-93-23-16 16,56 16-37-16,-5 6-48 15,-4 1-22-15,-2 0-5 16,-3 14-13-16,1 11-27 15,3 11-16-15,4 10-6 16,3 20-7-16,10 21-6 16,12 15-6-16,17 4 1 0,1-22-7 15,19-21-11-15,5-25 2 16,2-7 2-16,12 0 2 16,7 0 18-16,10-4-2 15,0-13-2-15,0-12-15 16,-1-4-3-16,-6-22-4 15,-2-12 3-15,-7-13-5 16,-7-16 0-16,-8-23-5 16,-15-13 6-16,-9 7-1 15,0 21-5-15,-12 23 0 16,-6 18 0-16,-4-2-1 16,-9 2-1-16,-7 1-1 15,-2 11 1-15,-4 11-9 0,0 9 8 16,2 4 2-16,1 21-1 15,6 12 0-15,5 12-8 16,8 6 1-16,12 5-2 16,10 3 1-16,0-3 0 15,19-5 9-15,12-7 12 16,8-8 6-16,9-8 6 16,3-12 7-16,4-7-4 15,3-10-4-15,-3-3-10 16,-4-2 5-16,-5-12-10 0,-6-5-7 15,-5 0-1 1,-8-2 0-16,-5-1-36 0,-10 5-29 16,-5 0-18-16,-7 1-67 15,-4 2-212-15,-11 0-614 0</inkml:trace>
  <inkml:trace contextRef="#ctx0" brushRef="#br0" timeOffset="133925.3393">24494 8436 654 0,'0'0'354'0,"0"0"-112"16,0 0-28-16,0 0 22 16,0 0-15-16,0 0-47 15,0 0-50-15,-4-28-18 16,2 30-49-16,-1 15-29 15,-2 12-4-15,0 10 48 16,2 6 16-16,-1 5-34 16,2 0-26-16,2 0-6 0,0-5-13 15,0-2-1 1,0-5-8-16,2-2 0 0,4-7-18 16,1-7-136-1,2-8-136-15,-6-12-377 0</inkml:trace>
  <inkml:trace contextRef="#ctx0" brushRef="#br0" timeOffset="134316.3223">24139 8415 1164 0,'0'0'266'16,"0"0"-45"-16,0 0-102 15,0 0 34-15,105-12 14 16,-54 1-37-16,10-3 12 16,7 0-23-16,-1-3-44 15,-1-1-21-15,-8 3-17 0,-6 1-17 16,-10 3-8-16,-7 2-11 16,-9 3-1-16,-11 6-55 15,-6 2-199-15,-9 8-467 0</inkml:trace>
  <inkml:trace contextRef="#ctx0" brushRef="#br0" timeOffset="136889.4824">25370 8976 842 0,'0'0'136'15,"0"0"3"-15,0 0 43 16,0 0 16-16,0 0-16 15,0 0-38-15,0 0-11 16,-46-22-21-16,41 22-28 0,1 0-22 16,-4 2-30-16,-5 15-7 15,-4 7 17-15,-5 7 1 16,-5 6 7-16,-1 4-7 16,-3 1-13-16,1 0 10 15,0 0-10-15,2 1-10 16,1-2-11-16,4-1-7 15,2-2 5-15,2-4-7 16,3-5 1-16,2-4-1 16,4-8-50-16,4-5-69 15,3-12-88-15,0-15-266 16,0-9-918-16</inkml:trace>
  <inkml:trace contextRef="#ctx0" brushRef="#br0" timeOffset="137558.1795">24949 8957 821 0,'0'0'253'15,"0"0"-72"-15,0 0-29 0,0 0-5 16,0 0-44-16,0 0-44 16,0 0-40-16,5 17 14 15,8 6 50-15,8 6 24 16,3 7-12-16,6 3-36 16,4 4 0-16,4 2 3 15,3 1 8-15,-1 1-15 16,2 0-20-16,-2-3-10 15,-4 1-2-15,-3-5-4 16,-3-2-3-16,-6-5-4 16,-6-5-3-16,-5-4-2 15,-4-4 1-15,-4-3-1 16,-2-4 2-16,-3-4-1 0,0-1-1 16,0-5-7-16,0-3-95 15,0 0-177-15,0 0-689 0</inkml:trace>
  <inkml:trace contextRef="#ctx0" brushRef="#br0" timeOffset="157618.5415">18768 14950 1114 0,'0'0'245'0,"0"0"-58"16,0 0 1-16,-82-24-33 16,48 23-45-16,-3 1-19 15,-5 1-24-15,-6 14-19 16,2 6-20-16,-3 5 18 15,4 8 8-15,2 6-12 16,5 5-17-16,8 6 2 16,5 4-1-16,10 0-9 15,8-1 1-15,7-4-4 0,10-3-8 16,17-5 3-16,13-11 3 16,11-5 18-16,7-11 4 15,6-12-14-15,2-3-9 16,-2-24 4-16,-6-15-13 15,-7-12 11-15,-14-8-12 16,-12-5 0-16,-14-3 7 16,-11-12-1-16,-9 9 2 15,-16 1 2-15,-7 7 5 16,-1 19-7-16,-5 6 1 16,5 15 17-16,2 15 12 15,4 7-24-15,6 7-10 16,2 20-5-16,3 12-1 15,9 7-6-15,7 9-7 16,0 1 14-16,24 0-13 0,11 2-5 16,7-4 16-16,8-1 2 15,4-6 0-15,-1-8 0 16,-2-7-1-16,-5-11-36 16,-1-13-23-16,-9-8 10 15,-4 0 14-15,-5-21-16 16,-7-4-30-16,-4-7-8 15,-7 1 32-15,-4-2 36 16,-4 4 16-16,-1 7 5 16,0 4 1-16,0 7 1 15,-1 2 38-15,-7 6 32 0,1 3 6 16,-4 0-18-16,1 2-29 16,-4 13-23-16,0 11-7 15,1 6-7-15,2 6 7 16,6 3 9-16,5-2 4 15,0 2-3-15,13-7 2 16,9-5-1-16,4-4 11 16,6-6 26-16,1-10-19 15,-1-7-17-15,1-2-4 16,-6-14-7-16,0-11 1 16,-8-11-1-16,-5-4-1 15,-7-7-6-15,-7-3 0 16,0 5-2-16,-7 6 7 15,-8 12 1-15,-3 11 0 16,-3 12-7-16,-3 4-29 0,-3 27-49 16,8 4-108-16,10-5-341 15</inkml:trace>
  <inkml:trace contextRef="#ctx0" brushRef="#br0" timeOffset="158535.5582">20000 14891 1230 0,'0'0'256'16,"0"0"-45"-16,0 0 21 15,0 0-38-15,0 0-22 16,-107-41-49-16,74 60-65 15,-3 14-9-15,3 15 14 16,7 5-16-16,5 3-5 16,12 2-6-16,9-2-15 15,0 0-8-15,22-6-7 16,11-6 0-16,7-6 2 16,6-12 1-16,4-13 7 15,-1-13-10-15,-3-2-5 0,-6-25 0 16,-7-11-1-1,-9-12-9-15,-12-20 2 0,-12-20-3 16,-5 4 9-16,-12 8 1 16,-4 13 0-16,0 25 0 15,-4 8 7-15,-7 7 20 16,1 16 0-16,1 9-18 16,0 21-9-16,6 19 0 15,8 11-6-15,8 10 0 16,8 3-1-16,6-3-5 15,21-2 0-15,7-7 12 16,7-6 0-16,3-10 0 0,0-13-10 16,-2-10-7-1,-4-10 0-15,-5-3 5 0,-6-13 3 16,-7-10 3-16,-6-5 6 16,-5-3 1-16,-3 2 0 15,-4 7 1-15,-1 8 41 16,-1 7 17-16,0 6 4 15,0 1-25-15,0 8-23 16,-3 14-2-16,0 10-4 16,3 4-1-16,0 4-8 15,0 1 5-15,5-1-5 16,11-5-1-16,26-7-73 16,-1-10-156-16,3-14-627 0</inkml:trace>
  <inkml:trace contextRef="#ctx0" brushRef="#br0" timeOffset="158999.1312">21152 14778 971 0,'0'0'220'15,"0"0"8"-15,0 0 10 16,0 0 0-16,0 0-74 16,0 0-71-16,-88-24-27 15,75 24-24-15,5 0-20 16,2 0-9-16,3 0-11 15,1 0-2-15,2 0 0 16,0 0-40-16,6 0-96 0,18 3-119 16,-3-3-83-16,-3 0-953 0</inkml:trace>
  <inkml:trace contextRef="#ctx0" brushRef="#br0" timeOffset="159298.3382">20775 15313 1761 0,'0'0'337'0,"0"0"-141"16,0 0-44-16,0 0-92 15,0 0 28-15,0 0-51 16,0 0-37-16,42 0-43 16,30 0-168-16,-3-5-321 15,-1-3-926-15</inkml:trace>
  <inkml:trace contextRef="#ctx0" brushRef="#br0" timeOffset="159446.0284">21514 15305 1883 0,'0'0'318'16,"0"0"-127"-16,0 0-85 16,0 0-77-16,0 0-11 15,0 0-18-15,0 0-89 16,125 0-129-16,-68 0-504 0</inkml:trace>
  <inkml:trace contextRef="#ctx0" brushRef="#br0" timeOffset="159597.0515">22123 15312 182 0,'0'0'1863'0,"0"0"-1534"0,0 0-195 16,0 0-98-16,0 0-36 15,0 0-15-15,0 0-138 16,64-13-481-16</inkml:trace>
  <inkml:trace contextRef="#ctx0" brushRef="#br0" timeOffset="160337.4344">22786 14930 1185 0,'0'0'285'0,"0"0"-31"0,0 0-5 16,0 0-68-16,0 0-22 16,0 0-42-16,-82-72-7 15,48 72-24-15,-5 4-48 16,-5 17-25-16,-3 9-7 16,3 9 13-16,5 6-11 15,9 2 8-15,11 2-15 16,13-1-1-16,6 1 1 15,25-6 5-15,15-1 2 16,15-9 5-16,20-7-11 0,-3-15-2 16,1-11-1-16,0-12 1 15,-19-21-6-15,-2-10-6 16,-15-10 0-16,-16-22 11 16,-21-29 1-16,-19-25 1 15,-17 6 8-15,-2 25 7 16,7 39 18-16,6 32 20 15,0 6 25-15,-1 4-28 16,0 9-15-16,3 8-12 16,-1 16-15-16,0 29-9 15,4 30-7-15,7 26-8 16,13 9 2-16,3-6 4 16,18-22 7-16,3-25 1 0,1-17-1 15,6-3 1 1,10 3 1-16,14 1-83 0,44 1-78 15,-15-16-193-15,-6-11-663 0</inkml:trace>
  <inkml:trace contextRef="#ctx0" brushRef="#br0" timeOffset="160780.5993">23425 15255 1407 0,'0'0'366'0,"0"0"-102"16,0 0-34 0,0 0-63-16,-82-3-15 0,60 9-67 15,2 6-30-15,-2 4-15 16,1 6-7-16,4 0-11 16,3 3-8-16,4 3-5 15,7-2-2-15,3-2-7 16,0-2 0-16,11-4-9 15,7-8-17-15,1-9 1 16,5-1 7-16,1-9 8 16,-1-15-2-16,-3-8-3 15,-4-10 4-15,-7-8 5 16,-5-7 6-16,-3 0 0 0,-2 1 1 16,0 6 16-1,-2 13 30-15,-3 11 9 0,1 10 11 16,1 8-4-16,0 8-20 15,1 0-26-15,-1 17-17 16,2 15-6-16,-1 11 0 16,2 8 6-16,0 7 1 15,0 1 0-15,5 1-1 16,13 8-60-16,0-15-133 16,-1-20-494-16</inkml:trace>
  <inkml:trace contextRef="#ctx0" brushRef="#br0" timeOffset="161693.3083">23509 14403 924 0,'0'0'263'0,"0"0"-20"16,0 0 18-16,0 0-57 16,0 0-54-16,0 0-56 15,0 0-19-15,-5-15-25 16,27 13-32-16,10 0-5 16,7 1-5-16,4 0 2 15,2-1 9-15,1 2 2 16,-3 0 13-16,-4 0-9 0,-5 4-2 15,-10 15 3 1,-3 9 7-16,0 21 24 0,-5 30 44 16,0 36-16-16,-4 18 0 15,-4 1-6-15,-2-7-24 16,-6-18-7-16,0-4-7 16,0-4-10-16,0-7-1 15,-6-9-3-15,0-15 1 16,0-14-17-16,3-12-6 15,-2-3-5-15,2 2 0 16,-1 7 0-16,0 3 1 16,1-6-1-16,0-4 0 15,-2-4 1-15,-2-2-1 0,-8-2-27 16,-8-1-3 0,-15-1 0-16,-33 6-5 0,-55 5-27 15,-86-2-71 1,19-8-224-16,-2-15-934 0</inkml:trace>
  <inkml:trace contextRef="#ctx0" brushRef="#br0" timeOffset="162523.6203">17675 14591 1302 0,'0'0'249'0,"0"0"-24"15,0 0-13-15,0 0-15 16,0 0-57-16,-91-24-31 15,61 24-47-15,-1 0-23 16,1 9-2-16,0 2-7 16,5 1-18-16,4 4-4 0,3 1-6 15,6 3-1-15,2 4-1 16,5 7-1-16,5 1-1 16,0 6 1-16,0 1 1 15,10 6 0-15,4 1 15 16,2 5 4-16,1 5 4 15,4 14 12-15,1 19-5 16,-3 26 12-16,-2 6-2 16,-7 0 1-16,-4-9-1 15,-4-13-10-15,1-3-11 16,4-5 1-16,1-16 1 0,-1-17-11 16,1-17 8-1,3-12 3-15,4 2-3 0,6 1-9 16,9-1 9-16,7-6 4 15,14-5 10-15,24-7 1 16,33-10-8-16,37-3-13 16,18-22-3-16,4-7-9 15,-6-2-72-15,-22-5-90 16,-37 8-300-16,-24-3-1547 0</inkml:trace>
  <inkml:trace contextRef="#ctx0" brushRef="#br0" timeOffset="172447.9801">25498 14667 1298 0,'0'0'278'16,"0"0"-115"-16,0 0-4 16,0 0-26-16,0 0-66 15,51-51-38-15,-36 51-10 16,1 2-6-16,1 16-11 15,-3 4 17-15,-3 5-4 16,-6 5 0-16,-5-2-4 16,0 3 4-16,-3-1 7 15,-10-1 4-15,-3-4 5 16,0-3-14-16,1-6-5 16,3-7-3-16,3-4-3 0,5-4 12 15,2-3-5 1,2-7 1-16,0-11-14 0,2-7-21 15,9-8 5-15,3-1 7 16,4-2-7-16,1 5 2 16,2 1-5-16,0 2 10 15,-5 5-1-15,1 2 3 16,-5 3 5-16,-2 1-7 16,-6 3 9-16,-1 0 0 15,-1 6 0-15,-2 2 1 16,0 1 0-16,0 2 0 15,0 2 7-15,0 1 8 16,-5 0 21-16,-3 1-16 16,-3 13-7-16,-1 8-14 15,-4 6 0-15,1 4-8 0,2 1 7 16,2 3 1-16,5-3 24 16,3-2-6-16,3-1-8 15,0-5 8-15,6-1 6 16,8-6 7-16,2-2 9 15,2-4 14-15,3-6-17 16,1-3-6-16,2-3-11 16,0 0-8-16,-2-2-3 15,-1-5-2-15,-4-2-6 16,-4 2 9-16,-4 1-10 16,-5 2 0-16,-1 2-7 15,-3 1-32-15,0 1-64 16,0-3-67-16,-6-1-371 0,-3-1-554 15</inkml:trace>
  <inkml:trace contextRef="#ctx0" brushRef="#br0" timeOffset="173109.858">26019 14783 159 0,'0'0'1049'0,"0"0"-791"0,0 0-14 15,0 0 6-15,0 0-52 16,0 0-59-16,0 0-14 16,-17-34-18-16,4 42-54 15,-2 8-38-15,-3 5-14 16,4 4-1-16,3 2 0 15,6 2-1-15,5-4-11 16,0-3 3-16,8-2 9 16,10-6 11-16,1-5 16 15,2-7-4-15,3-2-11 16,1-5-10-16,-1-12 7 0,-1-9-8 16,-4-5 7-16,-3-4-7 15,-7-1-1-15,-6 5-6 16,-3 3 0-16,0 10-21 15,-12 11-17-15,-13 7-130 16,-27 41-47-16,4 6-153 16,5 4-166-16</inkml:trace>
  <inkml:trace contextRef="#ctx0" brushRef="#br0" timeOffset="173816.2158">25670 15272 1633 0,'0'0'221'15,"0"0"-82"-15,0 0 3 16,0 0-27-16,0 0-61 15,86-43-29-15,-60 43-16 16,-1 8-8-16,-3 9 1 16,-5 4 10-16,-5 4-2 15,-8 2 2-15,-4 1 15 0,0 3 33 16,-10-4-25 0,-8-3-12-16,0-3-14 0,3-4 2 15,4-8-10-15,3-6 11 16,6-3 0-16,2 0-5 15,0-14-7-15,13-6 0 16,9-4-1-16,7-3-8 16,4 0 8-16,6 1-9 15,-3-1-2-15,-4 1 11 16,-5 0 0-16,-9 3-1 16,-3 2 2-16,-9 4 0 15,-3 2 1-15,-3 5 8 16,0 5 31-16,0 3 35 15,-4 2-10-15,-5 10-30 16,-6 12-26-16,1 10-8 0,0 9 0 16,3 2 9-1,5 1 8-15,6-1-3 0,0-5-3 16,6-5-6-16,13-5-5 16,1-9 6-16,4-6 17 15,-1-6-18-15,0-7-4 16,-4 0 5-16,1-17 2 15,-1-7-7-15,-4-1 6 16,-3 2-7-16,-2 3 0 16,-4 8 0-16,-4 5 0 15,-1 4 0-15,-1 3-1 16,0 0-8-16,2 6-2 16,-1 10 4-16,1 7-24 15,-1 7-52-15,-1 13-113 16,0-4-306-16,-3-7-569 0</inkml:trace>
  <inkml:trace contextRef="#ctx0" brushRef="#br0" timeOffset="174132.1687">25884 15833 1309 0,'0'0'829'16,"0"0"-711"-16,0 0-70 15,0 0-23-15,0 0 24 16,0 0-35-16,0 0-14 16,0 12-70-16,0 12-126 15,0-2-329-15,0-2-498 0</inkml:trace>
  <inkml:trace contextRef="#ctx0" brushRef="#br0" timeOffset="174280.6725">25926 16036 1625 0,'0'0'338'0,"0"0"-125"16,0 0-79-16,0 0-23 15,0 0-74-15,0 0-37 16,0 0-109-16,18 42-100 16,-12-22-391-16</inkml:trace>
  <inkml:trace contextRef="#ctx0" brushRef="#br0" timeOffset="174431.1172">26035 16233 1341 0,'0'0'652'15,"0"0"-523"-15,0 0 15 0,0 0-40 16,0 0-39-16,0 0-65 16,0 0-133-16,0 10-353 15,-6-1-661-15</inkml:trace>
  <inkml:trace contextRef="#ctx0" brushRef="#br0" timeOffset="175030.8524">25683 16518 1685 0,'0'0'518'0,"0"0"-443"15,0 0-45-15,0 0-10 0,0 0 20 16,0 0-28-16,0 0 0 16,96 63 25-16,-85-37-9 15,-8 4-5-15,-3-1 36 16,0 1-25-16,-3-2-14 16,-8-4-19-16,0-6 8 15,4-3-1-15,-2-10 14 16,4-5-16-16,4 0-5 15,1-17-1-15,0-8-43 16,0-3 18-16,13-6 13 0,4 1 0 16,3 2-7-1,0 4-2-15,-2 2 2 0,-2 3 11 16,-4 2 7-16,-3 2 0 16,0-1 0-16,-5 5-4 15,-1 2 5-15,-3 1 0 16,0 6 49-16,0 2 11 15,0 2 5-15,0 1 8 16,0 0-20-16,0 12-10 16,-3 11-22-16,-1 9-9 15,1 7-5-15,3 4 13 16,0 3 2-16,0-3-4 16,4-6 1-16,5-4-11 15,2-8-7-15,5-8 0 16,1-6 11-16,5-7 27 0,2-4-11 15,4 0 6 1,1-12-19-16,-1-3-6 0,-5-2-1 16,-4 2-8-16,-7 4 0 15,-5 5-15-15,-6 5-59 16,-1 1-88-16,0 0-353 16,-8 4-851-16</inkml:trace>
  <inkml:trace contextRef="#ctx0" brushRef="#br0" timeOffset="175753.8459">26341 16682 232 0,'0'0'1169'16,"0"0"-926"-16,0 0 32 0,0 0-58 15,0 0-16-15,0 0-31 16,0 0-40-16,-55-31-42 16,34 34-24-16,1 11-19 15,0 3-24-15,2 4-14 16,4 3-6-16,5-1-2 15,4 3 1-15,3-3 0 16,2-3-1-16,0-1 1 16,6-8-15-16,4-2-18 15,4-4-9-15,1-5 8 16,1 0 4-16,3-14 16 0,2-13-14 16,-1-4-11-16,1-8 1 15,-4-6 5-15,-3-2 9 16,-3-1 11-16,-4-1 5 15,-6 3 7-15,-1 7 1 16,0 3 0-16,0 12 12 16,0 5 25-16,0 7 23 15,-1 7 13-15,-1 3-14 16,1 2-17-16,1 0-24 16,0 14-17-16,0 14 8 15,3 12 6-15,6 7 11 16,1 7-4-16,2-3-7 15,0-3-8-15,-1-4-6 16,2-9 1-16,-3-5-2 16,-2-10-32-16,-1-11-60 0,-4-7-182 15,-3-2-614-15</inkml:trace>
  <inkml:trace contextRef="#ctx0" brushRef="#br0" timeOffset="176684.1839">25510 14548 1185 0,'0'0'219'0,"0"0"-41"0,0 0 71 15,0 0-50-15,-79-12-80 16,46 12-29-16,-8 0-14 16,-4 1-5-16,-3 5 4 15,0 6-32-15,4 0-7 16,6-1-11-16,7 3-4 16,7 1-7-16,7 1-7 0,3 4-5 15,6 4-2 1,2 4-1-16,5 6 0 15,-1 7 1-15,2 4 0 0,0 9 16 16,0 13 2-16,3 17 13 16,11 20-3-16,3 8-5 15,3-4 2-15,1-2 8 16,1-11-8-16,2 0 4 16,-1-3-8-16,-1 0-6 15,-3-3-5-15,-1-2 3 16,-5-14 1-16,-3-15-4 15,-3-12 1-15,-1-3-10 16,3 7 18-16,0 9-7 16,2 11 5-16,0-4-1 15,1 0 1-15,0-6 1 0,0-2-6 16,-1-8-11-16,-1-2 9 16,0-10 4-16,-1-4-13 15,2-6 9-15,-1-3 5 16,1-3-3-16,0-1-3 15,5 1 3-15,1 4-3 16,1-2-3-16,3 5 4 16,1-3-9-16,2 1-2 15,5-5 1-15,-1-1 0 16,11-8 0-16,3-12-18 16,20-11-6-16,31-47-27 15,38-52-77-15,-16 6-203 0,-11-4-988 0</inkml:trace>
  <inkml:trace contextRef="#ctx0" brushRef="#br0" timeOffset="177525.5308">26579 14400 176 0,'0'0'1029'16,"0"0"-881"-16,0 0-60 15,0 0 47-15,0 0-31 0,102-53-10 16,-57 47-10-1,7 0 11-15,2 1-23 0,-2 3-18 16,-4-1 5-16,-5 3 1 16,-7 0-17-16,-7 0-4 15,-5 10 8-15,-3 13 14 16,0 10 8-16,4 23 24 16,7 29 20-16,5 34-25 15,4 20-8-15,-2 0-10 16,-4-6-13-16,-5-16-3 15,-4-5-9-15,-3 4-8 16,-1-7 10-16,-4-5 2 16,-3-5-10-16,-3-5-15 15,-1-6-15-15,-4-3 2 0,-2-15-1 16,-1-15 2-16,-4-14-6 16,0-2 3-16,0 3-1 15,0 6-2-15,-3 6 7 16,-3-3-7-16,2-1 1 15,-2 0-6-15,-1-2-1 16,3-1 6-16,-5-1-5 16,3-3 6-16,-3-1-6 15,-1-3-2-15,1-4 1 16,0-2 0-16,0-5 0 16,-1-4 0-16,2-3 0 15,0-4 0-15,1-2 2 16,0-3 4-16,-2 2-6 15,-3 3 5-15,-3 3-4 16,-6 2-2-16,-2 5 1 0,-8-1-6 16,-6 1-3-16,-6-7-33 15,-9-3-37-15,-53-15-68 16,13-2-119-16,-7-5-814 0</inkml:trace>
  <inkml:trace contextRef="#ctx0" brushRef="#br0" timeOffset="185342.0354">24328 10051 1573 0,'0'0'216'0,"0"0"-71"16,0 0-7-16,0 0-93 15,90-40-15-15,9 4 21 16,37-9 11-16,17-7-2 16,-4 6-16-16,-13 7-13 15,-26 6-1-15,1-1-15 16,-8 4-9-16,-17 4-4 16,-20 5 4-16,-20 7-6 15,-13 1-37-15,-2 3-49 16,-7 0-41-16,-9 5-73 15,-27 5-89-15,-18 3-107 16,-13 7-683-16</inkml:trace>
  <inkml:trace contextRef="#ctx0" brushRef="#br0" timeOffset="185591.4554">24383 10196 1260 0,'0'0'148'15,"0"0"-132"-15,0 0 89 16,110-3 68-16,1-29-8 16,48-17-24-16,26-10-24 15,6-5-8-15,-9 3-1 16,-23 11-38-16,-9 4-20 16,-15 5-11-16,-17 10-20 0,-30 7-13 15,-24 9-5-15,-22 8-1 16,-11 3 0-16,-5 4-84 15,-7 0-171-15,-13 2-576 0</inkml:trace>
  <inkml:trace contextRef="#ctx0" brushRef="#br0" timeOffset="190717.2312">18458 12722 1407 0,'0'0'212'0,"0"0"-71"0,0 0-28 16,0 0-10-16,34-79-50 16,-11 76-29-16,3 3-12 15,4 11-11-15,-2 15 9 16,-6 9-1-16,-6 6 6 15,-10 3-3-15,-6 0 10 16,0-5-4-16,-12-3-4 16,-3-5 0-16,0-7-6 15,3-8 1-15,3-3-3 16,5-9-5-16,2-4 0 16,2 0 12-16,0-17-13 15,6-7-5-15,9-11-25 16,-1-2-20-16,3-2-3 15,-3 0 18-15,1 1 23 0,-6 1 2 16,-3 3 10 0,-2 4 2-16,-2 5 12 0,-1 5 32 15,-1 8 10-15,0 4 3 16,0 7-15-16,0 1-23 16,0 2-13-16,0 17-7 15,0 8 7-15,0 9 7 16,3 3 13-16,7 2-7 15,4 0-8-15,5-7-3 16,7-2-8-16,2-6-1 16,5-6 5-16,4-6-5 0,1-5-1 15,0-9-44-15,-1 0-29 16,-2-7-21-16,-8-9-57 16,-6-4-19-16,-5-5 31 15,-5-1 76-15,-4-1 44 16,-3 0 19-16,-2 2 21 15,-2 3 73-15,0 5 26 16,0 5-11-16,0 4 8 16,-3 6-24-16,-4 2-18 15,-3 0-20-15,0 12-32 16,-6 11 1-16,2 7 7 16,-2 5 8-16,5 1-7 15,7 2-3-15,4-1-1 0,0-3-10 16,6-3-5-1,12-1-3-15,6-7-4 0,4-5-4 16,2-7 4-16,1-11 0 16,-1 0 4-16,0-13 1 15,-6-10-4-15,-4-9 1 16,-6-4-1-16,-6-4 2 16,-8-2-3-16,0 0 0 15,-2 5 1-15,-13 7-1 16,-7 13-6-16,-8 17-13 15,-49 36-157-15,9 12-219 16,-8 5-794-16</inkml:trace>
  <inkml:trace contextRef="#ctx0" brushRef="#br0" timeOffset="191694.8785">18811 12171 992 0,'0'0'160'0,"0"0"8"16,0 0-1-16,-108-67-3 16,70 56-22-16,-2 6-41 15,-5 5-16-15,-1 6-28 16,-5 18-4-16,-1 13-9 16,-4 19-15-16,-3 22-6 15,10 22 0-15,9 12-2 16,20 0-3-16,17 1 8 15,3-6 2-15,9-1-16 16,15-2 9-16,10-10-12 0,2-19 3 16,2-16 5-1,2-21-6-15,18 0-4 0,30 1 4 16,36-6 11-16,19-5 12 16,2-25-1-16,-8-8 13 15,-15-24-8-15,-7-12 1 16,-6-5 3-16,-24 0 7 15,-19 7 3-15,-20 7-10 16,-5-1-20-16,3-8-2 16,2-5 4-16,-4-9-2 15,-9-2 0-15,-9-15 4 16,-14-17 1-16,-10-16-9 16,-4-8-3-16,-25 7-3 0,-1 25-2 15,2 21 5-15,4 18-9 16,-3 3-5-16,-7 1 5 15,-11-3-6-15,-8-1 7 16,-8 10-7-16,-17 5-9 16,-23 9 7-16,-23 14-2 15,-9 4-2-15,6 12 5 16,6 17 1-16,12 2-9 16,6 5-9-16,6 6-26 15,8 6-19-15,2 10-34 16,26-12-116-16,6-2-341 0</inkml:trace>
  <inkml:trace contextRef="#ctx0" brushRef="#br0" timeOffset="196761.6295">12068 10865 937 0,'0'0'120'0,"0"0"-38"15,0 0 119-15,0 0-112 16,-88-38-16-16,61 33-43 16,5 2-15-16,-2 0 1 0,-1 1 3 15,-1 2 65-15,1 0-46 16,-2 0-9-16,0 0-10 15,-4 8-12-15,-5 4-6 16,-7 5 5-16,-4 4 1 16,-6 4 45-16,-4 3-3 15,-2 2-18-15,-3 1 0 16,1 4-3-16,3 0 0 16,3-1 3-16,7 3-7 15,9 0-5-15,4 5 0 16,9 0-8-16,7 6 0 15,8 7 3-15,10 16-8 16,2 16 4-16,19-4 0 0,7-8 3 16,5-10-2-1,7-14-1-15,13 6 5 0,11 8-2 16,8-1 6-16,1-5 1 16,0-2-4-16,-2-7 6 15,-3-3-6-15,-1-8 6 16,-2-3-10-16,-3-7 6 15,2-3 4-15,-4-8-1 16,1-6 3-16,0-6 8 16,2-6 9-16,1-1 0 15,19-24 8-15,13-17 3 16,17-20-17-16,-9-2-3 16,-22 3-6-16,-25 12-7 15,-12-4 2-15,6-20-6 16,0-28-3-16,-4-18-2 0,-21 3 2 15,-19 10-6 1,-6 20 0-16,-9 15 0 0,-7 15 6 16,-2 12-6-16,-8 4 0 15,-7-8-6-15,-11-7 0 16,-8-3 0-16,-8 2 0 16,-5 8 0-16,-6 3 0 15,-2 10 0-15,0 6 0 16,3 9 0-16,3 9 0 15,3 8 0-15,1 3 1 16,6 0-1-16,4 14-29 16,2 4-21-16,9 1-43 15,-1 8-104-15,12-8-87 16,7-7-349-16</inkml:trace>
  <inkml:trace contextRef="#ctx0" brushRef="#br0" timeOffset="197300.7672">11219 9394 1405 0,'0'0'200'15,"0"0"69"-15,0 0-26 0,0 0-67 16,0 0-86-16,0 0-62 15,0 0-26-15,34 78 10 16,8-17 13-16,9 8-4 16,0 3-9-16,3 0 1 15,-7-1-4-15,-2-5-9 16,-11-17-13-16,3-4-122 16,-4-32-106-16,-12-13-290 15,-7-7-486-15</inkml:trace>
  <inkml:trace contextRef="#ctx0" brushRef="#br0" timeOffset="197485.1508">11579 9324 927 0,'0'0'570'0,"0"0"-308"15,0 0-32-15,0 0-125 16,0 0-65-16,0 0-27 16,0 0 20-16,85 120 29 15,-30-18-2-15,5 11-29 16,-7-7-16-16,-12-12-14 15,-13-23-1-15,-7-19-16 16,-14-3-113-16,-5-23-233 16,-2-2-474-16</inkml:trace>
  <inkml:trace contextRef="#ctx0" brushRef="#br0" timeOffset="197692.842">11415 10115 1482 0,'0'0'174'0,"0"0"-111"16,0 0 41-16,95 20 39 15,-28-13-14-15,24-5-33 16,20-2-31-16,5 0-44 16,-22-5-5-16,-25-8-16 15,-13-18-84-15,-20 4-258 16,-11-4-826-16</inkml:trace>
  <inkml:trace contextRef="#ctx0" brushRef="#br0" timeOffset="198063.9957">12126 9649 1899 0,'0'0'292'0,"0"0"-81"0,0 0-137 16,0 0-40-16,0 0 3 15,-10 117 21-15,7-61-19 16,3 3-15-16,0-1-15 16,0-3-9-16,0-11-22 15,-5-7-152-15,-5-14-177 16,-11-18-628-16</inkml:trace>
  <inkml:trace contextRef="#ctx0" brushRef="#br0" timeOffset="198828.4408">10606 8831 1166 0,'0'0'290'16,"0"0"-15"-16,-43-80-49 0,31 53-51 16,2 4-39-1,2 8-13-15,5 10-15 0,3 5-47 16,0 5-54-16,6 24-6 15,19 21-1-15,13 27 1 16,-2-2 0-16,1-3 10 16,-6-8-11-16,-8-13 0 15,2 2 0-15,5-2-71 16,-11-15-27-16,-4-16-1 16,-6-18 28-16,-6-5 53 15,-3-28 16-15,0-15 2 16,-6-8 0-16,0-2 0 15,6 4 0-15,0 6 6 16,10 8-4-16,13 12-1 16,4 7-1-16,4 10 1 0,-1 7-1 15,3 2 0-15,-6 9-1 16,-4 11 0-16,-9 7-1 16,-7 6 1-16,-7 4-1 15,-10 1 2-15,-13-1 0 16,-7-3 1-16,-1-5 0 15,3-8 0-15,7-8 5 16,9-6-5-16,8-6 0 16,4-1 9-16,7-2-10 15,20-15-8-15,7-5-2 16,7-4 1-16,5-4-4 16,-6-1-9-16,0-3-8 15,-10 0 20-15,-9 1 0 0,-7 2 10 16,-10 1 1-1,-4 5 9-15,0 7 33 0,0 4 12 16,0 9 7-16,0 5-3 16,3 0-52-16,10 15-6 15,10 12-1-15,5 8 1 16,5 6 8-16,1 0-3 16,-4-2-5-16,0-7-1 15,-8-7-1-15,-4-8-34 16,-12-17-112-16,-4-1-236 15,-2-18-409-15</inkml:trace>
  <inkml:trace contextRef="#ctx0" brushRef="#br0" timeOffset="198965.6194">11094 8627 789 0,'0'0'152'0,"0"0"-78"0,0 0-60 16,0 0-12-16,90 66-2 15,-44-32-83-15,-3 0-267 0</inkml:trace>
  <inkml:trace contextRef="#ctx0" brushRef="#br0" timeOffset="199609.4509">11501 8724 967 0,'0'0'196'16,"0"0"116"-16,0 0-75 0,0 0-88 15,0 0-54-15,0 0-37 16,-85-12-26-16,73 35-15 16,2 7-1-16,7 6-2 15,3 3-1-15,0-1-6 16,12-1-1-16,6-8-5 16,2-6 1-16,3-9-1 15,-4-11-1-15,4-3-1 16,-3-15-11-16,-4-12-4 15,-3-9-4-15,-7-1 12 16,-6-6 7-16,0 2 0 16,0 0 1-16,-9 7 0 15,0 10 0-15,3 7 5 16,3 9 3-16,1 8 6 16,2 0-14-16,0 12-6 0,0 8 6 15,10 8 0-15,6 0 0 16,5-3 0-16,9-7 0 15,4-9-1-15,3-9-11 16,-1-2 5-16,0-20-12 16,-5-7-34-16,-9-6 5 15,-8-2 13-15,-8 0 18 16,-6 1 8-16,-6 4 9 16,-9 6 13-16,-3 9 10 15,0 5 23-15,2 7 7 16,1 5-16-16,0 6-20 0,7 13-17 15,4 5 7 1,4 1-6-16,0 0 5 0,12 1-5 16,13-2 7-16,5-3-7 15,6-1 8-15,3 0-3 16,2-3 1-16,-2 1-5 16,-4 1-1-16,-9 0 8 15,-6 2-2-15,-14 2-6 16,-6 3 0-16,-11 3 8 15,-19 3 0-15,-10 0-9 16,-22 5-86-16,11-9-236 16,6-11-423-16</inkml:trace>
  <inkml:trace contextRef="#ctx0" brushRef="#br0" timeOffset="199822.3258">11983 9119 1480 0,'0'0'187'0,"0"0"-131"15,0 0-40-15,0 0 39 16,0 0 58-16,0 0 13 16,92-29-61-16,-56 9-45 15,2 1-20-15,2-6-118 0,-9 6-171 16,-11 5-394-16</inkml:trace>
  <inkml:trace contextRef="#ctx0" brushRef="#br0" timeOffset="199990.1234">12047 9261 1378 0,'0'0'222'15,"0"0"-79"-15,0 0-62 16,0 0 12-16,0 0 71 15,0 0-50-15,86-36-68 16,-36 14-35-16,33-15-11 16,-11 8-182-16,-7-1-635 0</inkml:trace>
  <inkml:trace contextRef="#ctx0" brushRef="#br0" timeOffset="213083.8829">1360 13582 1423 0,'0'0'256'0,"0"0"-56"16,0 0-8-16,0 0-43 15,0 0-28-15,0 0-14 16,-10-20-37-16,10 20-23 16,0 0-20-16,0 6-24 15,5 10-3-15,9 7 0 16,8 8 19-16,2 6 6 16,0 4-7-16,0 2-9 0,3-3-3 15,-2 0-6 1,0-3-2-16,11-2-95 15,-6-13-188-15,-5-11-443 0</inkml:trace>
  <inkml:trace contextRef="#ctx0" brushRef="#br0" timeOffset="213736.3399">2207 13082 1209 0,'0'0'335'0,"0"0"-55"16,0 0-9-16,0 0-38 16,0 0-37-16,0 0-64 15,0 0-57-15,-43-56-54 16,43 61-21-16,12 14-23 0,9 10 16 16,9 8 7-16,4 6 13 15,3 3-1-15,-1 0-12 16,3-3 0-16,-5-4 0 15,-1-2-12-15,-2-7-103 16,-7-5-123-16,-8-8-126 16,-13-9-392-16</inkml:trace>
  <inkml:trace contextRef="#ctx0" brushRef="#br0" timeOffset="214531.1666">2113 13380 1482 0,'0'0'276'0,"0"0"-178"16,0 0-11-16,0 0-31 16,51-100-6-16,-8 64-4 15,5 2 0-15,12 3-21 16,4 4-12-16,0 9 0 16,4 5-13-16,-5 10 1 15,-5 3-1-15,-11 0 8 16,-13 16 2-16,-10 5-1 15,-17 3 0-15,-7 7 0 16,-12 2 5-16,-16-1 0 16,-8-5-1-16,3-8 5 15,0-14-18-15,8-5-3 16,9-18-55-16,11-16-52 16,5-10-44-16,21-5-19 15,15-2 44-15,13 2 30 0,2 4 73 16,-2 6 26-16,-10 8 7 15,-8 7 27-15,-10 9 30 16,-12 6 64 0,-6 5 79-16,-3 4-13 0,0 0-47 15,0 0-18-15,-3 6-42 16,-6 8-55-16,0 6-15 16,-1 9 18-16,2 4-11 15,5 2 0-15,3-2-16 16,2-2-8-16,14-6-6 15,2-6 5-15,7-7-10 16,1-9-43-16,-3-3-47 16,-3-10-27-16,-4-14 53 15,-8-7-8-15,-8-3-6 0,0-2 20 16,-11 0-7-16,-8 5 50 16,4 9 26-16,0 5 103 15,3 9-3-15,9 3-13 16,-1 5-22-16,4 0-65 15,0 0-6-15,4 7-16 16,13 5 10-16,2 3 11 16,9-4 0-16,2-3-10 15,1-6 10-15,-1-2-17 16,-7-4 4-16,-2-13 14 16,-10 0 1-16,-6-4 13 15,-5-2-4-15,0 4 21 16,0 2 43-16,0 5 25 0,-2 8-27 15,2 2-46 1,0 2-26-16,3 2-56 0,14 9 50 16,8 6 6-16,4 0 0 15,-1 2-1-15,-1-2-97 16,-9-6-111-16,-5-7-363 16,-13-4-385-16</inkml:trace>
  <inkml:trace contextRef="#ctx0" brushRef="#br0" timeOffset="214662.7051">2969 12564 1380 0,'0'0'228'15,"0"0"-178"-15,0 0-50 0,0 0-12 16,0 0 12-16,105 76-68 16,-67-48-279-16</inkml:trace>
  <inkml:trace contextRef="#ctx0" brushRef="#br0" timeOffset="214877.947">3283 12647 1181 0,'0'0'959'16,"0"0"-832"-16,0 0-68 15,0 0-32-15,0 0-11 0,0 0 39 16,0 0 25-16,89 68-38 15,-56-45-26-15,0-1-9 16,-3 2-7-16,-5-1-41 16,-4 0-139-16,-9-8-326 15,-8-6-418-15</inkml:trace>
  <inkml:trace contextRef="#ctx0" brushRef="#br0" timeOffset="215560.3464">3608 12562 1126 0,'0'0'701'0,"0"0"-575"16,0 0-50-16,0 0-45 16,0 0-31-16,0 0 9 15,0 0 5-15,28 80 3 0,-16-54-15 16,-3-2 5-1,-2-4-1-15,-4-6-6 0,-1-7-11 16,-2-7-46-16,0-2 45 16,-6-22-39-16,-7-7-60 15,2-3 67-15,2 1 44 16,2 7 10-16,2 7 52 16,5 6-4-16,0 9-9 15,0 4-36-15,6 0-13 16,9 0 0-16,7 3 2 15,1 7 9-15,7 0-4 16,-2 1-1-16,-1 1-4 16,-2-4-1-16,-6-2 5 15,-5-3-5-15,-2-1 1 16,-5-2-1-16,-4 0 13 0,-3 0-4 16,2 0 5-16,-2 0-1 15,0 0 2-15,0 0-7 16,0 0 3-16,0 0-3 15,0 0-3-15,0 0-5 16,0 0 5-16,0 0-5 16,0 0-1-16,0 0 0 15,0 0 0-15,0 0 0 16,0 0 0-16,0 0-6 16,0 0-12-16,0 0-57 15,1 0-102-15,2 0-117 16,-1-5-197-16</inkml:trace>
  <inkml:trace contextRef="#ctx0" brushRef="#br0" timeOffset="216726.847">3347 12657 827 0,'0'0'305'0,"0"0"-48"15,0 0-9 1,0 0-84-16,0 0-24 0,0 0-43 16,0 0-53-16,-12-11-37 15,12 19-7-15,9 11-1 16,7 8 1-16,5 4 5 15,3 3 5-15,1 0-9 16,-1-3 7-16,1-4-7 16,-5-6 0-16,-4-5 0 15,-7-5 1-15,-3-6-1 16,-3-4 11-16,-3-1 0 16,0 0 10-16,-1-3 13 15,-11-9-13-15,-6-5-14 16,0-4-1-16,-3-3-5 15,2-3-1-15,4-1 1 0,4-2-2 16,4 0-4 0,7 4 3-16,0 1-6 0,0 0 7 15,15 5-7-15,1 2 6 16,5 4-10-16,3 4 4 16,1 5 5-16,2 5-7 15,-1 0 8-15,-1 5 0 16,3 7 1-16,1 2 0 15,-3 1 1-15,0-3 8 16,-1-1 1-16,-2-5 2 16,-1-3 1-16,3-3-7 15,-1 0-4-15,0-14 11 16,-3-6 0-16,0-7 1 16,-9-2 2-16,-4-3-16 15,-8 1-7-15,0 5-5 0,-7 1 2 16,-6 5 10-16,2 6 0 15,-2 3 23-15,8 6 31 16,1 2 38-16,2 3 1 16,2 0-44-16,0 0-31 15,0 0-18-15,0 14-8 16,11 5 8-16,7 6 18 16,0 0 1-16,1 1-10 15,5 0-3-15,-3-2-5 16,3-4-1-16,-8-6 0 15,-1-8-111-15,-13-15-134 16,-2-14-327-16,-5-8-776 0</inkml:trace>
  <inkml:trace contextRef="#ctx0" brushRef="#br0" timeOffset="216861.5657">3678 12094 1472 0,'0'0'301'16,"0"0"-178"-16,0 0-123 15,0 0-16-15,0 0 8 16,0 0-87-16,125 97-142 16,-80-70-361-16</inkml:trace>
  <inkml:trace contextRef="#ctx0" brushRef="#br0" timeOffset="217593.178">4025 12254 1315 0,'0'0'687'0,"0"0"-519"15,0 0-83-15,0 0-70 16,0 0-7-16,0 0 2 16,0 0 43-16,86 68 20 15,-58-43-27-15,3-3-27 16,-4-2-11-16,-3-4-7 16,-5-7-1-16,-7-9-32 15,-3 0-34-15,-6-21 66 16,-3-13 7-16,0-6 8 15,0-6 1-15,0 1-16 16,-3 6 18-16,3 10 7 0,0 7-8 16,0 10-7-16,10 6-10 15,4 6-21-15,10 0 14 16,4 0 7-16,5 9 2 16,7-1 5-16,5-4-7 15,0-4-10-15,4-6-79 16,0-19-12-16,-3-12-63 15,-8-8-148-15,-16-3 38 16,-13 1 3-16,-9 3 159 16,-12 8 112-16,-12 6 214 15,-4 9-6-15,1 10-29 16,2 10-27-16,5 1-33 16,4 10-46-16,8 11-48 15,7 5-7-15,1 6-17 16,3-2 0-16,15 0 0 0,4-5-1 15,4-9 0-15,-1-9-17 16,2-7-45-16,-5-1-17 16,-7-19 47-16,-6-4 11 15,-9-2 21-15,0-1 13 16,0 5 91-16,-9 5 33 16,3 6-1-16,0 6 21 15,6 5-71-15,0 2-75 16,0 17-11-16,14 12-8 15,8 11 8-15,9 6 1 16,5 8 0-16,3 0 7 16,4 3-7-16,-1-5 11 0,-2-4-11 15,-6-5 10 1,-7-6-10-16,-10-10 0 16,-8-5 5-16,-9-6 0 0,0-2 5 15,-20-2 24-15,-14 5-8 16,-12-2-16-16,-6 5-11 15,-20-2-7-15,12-5-155 16,14-12-497-16</inkml:trace>
  <inkml:trace contextRef="#ctx0" brushRef="#br0" timeOffset="218148.9971">5490 11919 1283 0,'0'0'225'0,"0"0"-153"0,0 0-61 15,0 0 10-15,0 0 38 16,82-16-11-16,-61 2-21 16,-3-6-10-16,-9-5 7 15,-3-2 3-15,-6-5 3 16,0 1 15-16,-14-1 50 16,-8 3 34-16,-3 5-5 15,1 7-28-15,-2 9 16 16,4 8-29-16,6 4-46 15,5 20-24-15,7 12-12 0,4 7 1 16,0 6-2-16,15 0 1 16,13-4-1-16,9-6-16 15,8-8-110-15,31-31-74 16,-12 0-185-16,-7-14-273 0</inkml:trace>
  <inkml:trace contextRef="#ctx0" brushRef="#br0" timeOffset="218285.3934">5912 11623 1410 0,'0'0'265'16,"0"0"11"-16,0 0-168 15,0 0-72-15,0 0-36 16,0 0-101-16,0 0-88 0,33 2-10 16,-6-2-399-16</inkml:trace>
  <inkml:trace contextRef="#ctx0" brushRef="#br0" timeOffset="218712.795">6023 11405 818 0,'0'0'512'15,"0"0"-332"-15,0 0-49 16,0 0-59-16,-81 30-1 16,72-9-30-16,9 6-28 15,0-1-12-15,4-1-1 16,10-1-1-16,7-7-32 15,-3-7-64-15,4-10 0 0,-6 0 41 16,-5-16 56-16,-2-6 22 16,-6-2 55-16,-3 2 11 15,0 4 52-15,0 7 12 16,0 4-21-16,0 7-58 16,0 0-70-16,0 7-3 15,15 14-14-15,3 7 14 16,10 8 1-16,2 5 13 15,3 3 2-15,-3 2-4 16,-2 0 0-16,-4-5 4 16,-8-4-6-16,-8-8-4 15,-5-6 3-15,-3-7 4 16,-2-7 12-16,-14-5 11 16,-2-4-2-16,-9 0-9 0,-1-4-25 15,1-6-10 1,2 0-45-16,9-1-23 0,9-4-97 15,4 5-226-15,3-1-540 16</inkml:trace>
  <inkml:trace contextRef="#ctx0" brushRef="#br0" timeOffset="218885.0247">6518 11548 1898 0,'0'0'240'16,"0"0"-126"-16,0 0-114 15,0 0-77-15,0 0-425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30:08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15621 8531 1408 0,'0'0'204'0,"0"0"-99"16,0 0-53-16,18-25-18 15,6 20-2-15,5 3 9 16,9 0-10-16,5 2-18 16,2 0-7-16,2 0-6 15,-5 3-51-15,-7 13-112 16,-12-4-162-16,-13 0-397 0</inkml:trace>
  <inkml:trace contextRef="#ctx0" brushRef="#br0" timeOffset="170.3465">15564 8730 1129 0,'0'0'180'0,"0"0"-108"15,0 0-34-15,0 0 100 16,0 0 19-16,122 5-59 16,-57-11-60-16,6-8-38 15,4-3-19-15,1-10-133 16,-9 5-146-16,-15-3-600 0</inkml:trace>
  <inkml:trace contextRef="#ctx0" brushRef="#br0" timeOffset="376.8792">15979 8317 1302 0,'0'0'170'0,"0"0"-73"15,0 0 14-15,0 0-36 16,0 0 12-16,90 4-30 15,-41 27-9-15,4 12 1 16,-3 9 6-16,-9 5-15 16,-23 16-2-16,-27 15-19 15,-68 15 3-15,-37-10-22 16,5-23-53-16,12-29-510 0</inkml:trace>
  <inkml:trace contextRef="#ctx0" brushRef="#br0" timeOffset="950.9761">13479 8567 1041 0,'0'0'238'16,"0"0"-48"-16,0 0-26 15,0 0-14-15,0 0 7 16,0 0-39-16,93-68-41 16,-73 30-27-16,-3-21-12 15,-7-23-18-15,-10-24-6 16,-12-7 3-16,-17 8-16 15,-3 26 8-15,7 29 0 16,10 19-8-16,-1 12 6 0,2 4-5 16,2 3 24-16,-1 8 13 15,7 4-8-15,1 21-19 16,5 16-12-16,0 13 8 16,11 8-7-16,14 3-1 15,9 1 0-15,12-5 0 16,22-7-58-16,24-22-112 15,-4-20-62-15,14-25-8 16,-31-23-109-16,-29 1-392 0</inkml:trace>
  <inkml:trace contextRef="#ctx0" brushRef="#br0" timeOffset="1272.5463">14028 7858 620 0,'0'0'350'16,"0"0"-31"-16,0 0-46 0,0 0-36 15,0 0-83-15,-86-58-56 16,79 79-57-16,6 11-4 15,1 7-3-15,0 5 4 16,14 2-14-16,6-3-6 16,6-7-7-16,2-9 3 15,-3-8-4-15,0-12 2 16,-5-7 1-16,-4-3 8 16,-5-18 31-16,-8-8-3 15,-3-7-5-15,-8-6-17 16,-17 2-6-16,-8 2-15 0,-4 5-2 15,1 11-4 1,3 8 0-16,8 8-1 0,6 6-5 16,10 3-6-16,9 17-71 15,0 2-23-15,19 5-16 16,15-4-130-16,7-3-129 16,24-16 27-16,-10-4 89 15,-8 0-262-15</inkml:trace>
  <inkml:trace contextRef="#ctx0" brushRef="#br0" timeOffset="1732.0117">14216 7870 191 0,'0'0'551'0,"0"0"-266"16,0 0-10-16,-21-84-28 16,11 66-10-16,2 7-44 15,2 6-39-15,3 5-55 16,3 2-65-16,0 18-28 16,0 8-5-16,0 6 10 0,5 5-4 15,5 0-6 1,6-6-1-16,-1-5 0 0,5-8 0 15,-4-9 0-15,2-11-1 16,0 0-8-16,-5-17-3 16,0-10 0-16,-6-7-11 15,-6-5 15-15,-1 0 7 16,0 0-7-16,-4 9 8 16,-5 6 1-16,4 8 17 15,2 10 13-15,3 6-10 16,0 0-21-16,0 17-10 15,6 6 9-15,9 6 1 0,2 3 0 16,4-3 0-16,2-5 0 16,-1-7 0-16,0-8-1 15,-5-9 1-15,-3 0 1 16,-4-15 35-16,-5-10 7 16,-5-9-15-16,0-4-12 15,-3-4 0-15,-13-1-7 16,-4 4-7-16,2 6-1 15,2 11-1-15,4 9 0 16,6 12-11-16,3 1-60 16,3 11-62-16,22 14-38 15,10-2-122-15,5-4-246 0</inkml:trace>
  <inkml:trace contextRef="#ctx0" brushRef="#br0" timeOffset="2000.1745">14781 7481 492 0,'0'0'808'0,"0"0"-490"15,0 0-123-15,0 0-107 16,0 0-28-16,0 0-27 16,-70 89-7-16,70-69 4 15,15 0-10-15,6-2-3 16,1-1 26-16,8-1-8 15,-3 0 4-15,4 0-5 16,-1 2-8-16,-3 0-8 16,-9 5-9-16,-14 3-8 0,-5 3 19 15,-47 14-4 1,-59 22-16-16,5-11-77 0,-7-10-716 0</inkml:trace>
  <inkml:trace contextRef="#ctx0" brushRef="#br0" timeOffset="6085.0034">14067 8893 1013 0,'0'0'147'0,"0"0"-96"0,0 0-13 16,0 0-6-16,0 0 8 16,76-96-18-16,-60 64-12 15,-2 2 0-15,-7-2 0 16,-7 2 14-16,0 1 54 15,-7 5 28-15,-11 7 44 16,-5 3-23-16,-2 11-11 16,-5 3-19-16,0 12-28 15,2 19-25-15,1 11-1 16,9 11-8-16,9 5 2 16,9 0-4-16,5-5-21 15,26-9-11-15,24-7 10 0,35-18-11 16,37-20 0-16,11-37-85 15,-8-22-14-15,-33-3-97 16,-33-5-101-16,-24 17-109 16,-20 12-496-16</inkml:trace>
  <inkml:trace contextRef="#ctx0" brushRef="#br0" timeOffset="6431.4706">14711 8478 1030 0,'0'0'296'0,"0"0"-31"15,0 0-29-15,0 0-54 16,-81-25-80-16,71 25-43 15,1 14-32-15,5 6-15 16,2 7 1-16,2 4-4 16,0 6-3-16,6 1-6 0,7-1 1 15,4-4 1 1,1-1 4-16,-2-10-6 0,2-8-2 16,-6-9-14-16,0-5 3 15,-6-13 13-15,-6-13 5 16,0-10-5-16,0-3 1 15,-3-3 11-15,-6 3 12 16,-1 7 7-16,4 7 28 16,3 8 5-16,1 6-11 15,2 9-18-15,0 2-35 16,2 0-5-16,14 14 4 16,5 5 0-16,6 3 1 0,4 2 0 15,5 0-32 1,4-5-82-16,23-16-65 0,-11-3-189 15,-6-3-273-15</inkml:trace>
  <inkml:trace contextRef="#ctx0" brushRef="#br0" timeOffset="6981.9301">15085 8353 222 0,'0'0'1154'16,"0"0"-806"-16,0 0-94 15,0 0-120-15,0 0-74 16,0 0-30-16,0 0-11 15,-78 59-6-15,78-30-4 16,10 0-2-16,11-5-6 0,10-7 5 16,8-8-6-1,4-9 0-15,3-6-1 0,-1-23-48 16,-2-12-22-16,-10-10-62 16,-13-19 11-16,-19-15 30 15,-5-14 60-15,-20 10 32 16,0 21 50-16,4 28 46 15,10 20 67-15,-3 4-38 16,4 4-11-16,1 3-11 16,6 9-36-16,2 0-62 15,2 14-5-15,13 12-1 16,6 5-6-16,4 5 6 16,3 4 1-16,2-1 1 15,0-3-1-15,-1-4 1 16,-2-8-1-16,-7-8-7 0,-3-5-32 15,-10-8 5 1,-2-3 25-16,-4 0 9 0,-1-11 6 16,0-3 10-16,0 4 20 15,0 3-5-15,0 4 3 16,5 3-16-16,1 0-18 16,7 1-7-16,4 10 7 15,5 3 5-15,5 0 4 16,6-1 2-16,5-7 9 15,11-6 7-15,10-10 3 16,5-17-11-16,5-8-17 16,-5-5-2-16,-6 1-115 0,-18 11-175 15,-25 9-588-15</inkml:trace>
  <inkml:trace contextRef="#ctx0" brushRef="#br0" timeOffset="7993.3755">14088 9522 1395 0,'0'0'220'0,"0"0"-29"15,0 0-42-15,0 0-38 16,0 0-55-16,0 0-32 16,0 0-13-16,-30 15-10 0,43-2 0 15,2 1 0 1,4-7-1-16,1 0 0 0,-1-7-15 15,0 0-13-15,-5-14-10 16,-5-6-23-16,-6-6 17 16,-3-3 29-16,0-3 13 15,-15 1 2-15,-6 4 6 16,0 8 18-16,-1 8 40 16,0 11 1-16,2 6-27 15,5 22-17-15,3 13 1 16,7 9 0-16,5 2-1 15,0-3-1-15,19-3-9 16,8-5-10-16,5-7-1 0,7-7-9 16,6-10-73-16,-2-14-89 15,11-16 38-15,-12-11-165 16,-11-8-249-16</inkml:trace>
  <inkml:trace contextRef="#ctx0" brushRef="#br0" timeOffset="8392.0557">14377 9461 819 0,'0'0'302'15,"0"0"-74"-15,0 0-31 16,0 0-59-16,-9-86-21 16,12 75-19-16,7 3-30 15,1 8-26-15,2 0-22 16,-1 11-5-16,-1 12 20 16,-1 9-18-16,-3 3-7 0,-3 3 0 15,-4-1 1 1,0-5-9-16,0-8 5 0,0-5-7 15,0-11-7-15,0-8-55 16,4-3-8-16,5-22 14 16,6-12 4-16,0-7 30 15,1-7 22-15,-1 1 16 16,-3 3 16-16,-4 8 27 16,-5 8 13-16,-2 6-3 15,-1 9 19-15,0 6 11 16,0 5-2-16,0 5-29 15,0 0-44-15,0 9-17 16,0 10-7-16,0 6-1 16,0 4 1-16,0 6-1 0,12-3 1 15,3-4 0-15,6-4-74 16,7-12-65-16,18-12-40 16,-4-14-175-16,-6-11-355 0</inkml:trace>
  <inkml:trace contextRef="#ctx0" brushRef="#br0" timeOffset="9989.5655">14762 9148 1380 0,'0'0'246'15,"0"0"25"-15,0 0-80 16,0 0-94-16,0 0-16 16,0 0-30-16,0 0-25 15,-60 55-1-15,60-23 2 0,0 6-11 16,9 0-4-16,3 0-4 15,7-4-8-15,-1-6 6 16,5-11-6-16,0-10-35 16,-3-7-13-16,-2-13-16 15,-6-15 7-15,-7-8 7 16,-5-3 14-16,0-2 27 16,-13-2 9-16,-2 6 1 15,1 4 26-15,3 8 32 16,2 9-15-16,3 7 14 15,5 7-8-15,1 2-28 16,0 1-22-16,4 14-1 16,11 7 0-16,4 3-5 0,4 2 6 15,5-3 0 1,4-4-9-16,2-7-64 0,1-12-41 16,0-1-84-16,-4-17-106 15,-8-9-38-15,-9-4-46 16,-9-1 30-16,-5 2 358 15,-2 0 318-15,-10 6 39 16,1 5-40-16,0 5-59 16,5 4-74-16,1 7-44 15,5 2-66-15,0 0-53 16,0 5-21-16,7 12 1 16,6 3 8-16,5 3 6 15,0 6-6-15,3-5 3 16,-2-2-12-16,-2-3 6 15,-4-5-6-15,-3-8-58 0,-4-6-22 16,-2-3 16-16,-4-17-39 16,0-5 6-16,0-5 18 15,-5-1 57-15,-3 0 22 16,1 3 18-16,2 4 24 16,3 6-1-16,0 5 21 15,2 6-4-15,0 7-18 16,0 0-34-16,13 10-5 15,3 12 0-15,1 6 1 16,2 5 6-16,1 1 0 16,-1-1-8-16,0-5 0 15,0-8-10-15,0-10-91 0,-4-10-34 16,-2-3-129-16,-2-21-35 16,-5-3-103-16,-3-5 96 15,-3 4 306-15,0 4 78 16,0 6 215-16,-3 4 18 15,-5 5-50-15,1 6-88 16,4 3-31-16,1 0-82 16,2 3-45-16,0 11-9 15,6 1-4-15,6-1 7 16,6 1-3-16,2-5-5 16,4-6 6-16,1-4-7 15,2-1-53-15,-1-16-94 16,-6-3-3-16,-5-5 37 0,-9 2 65 15,-6 2 48 1,0 6 81-16,0 4 132 0,-8 4-27 16,2 6-49-16,1 1-51 15,2 3-42-15,3 15-26 16,0 8-2-16,0 6-3 16,3 6 0-16,5 5-3 15,1-1-10-15,0 1 0 16,0-4 2-16,-3-5-2 15,-1-9-11-15,-5-10-48 16,0-12-2-16,0-3 33 16,0-18-23-16,-9-12-15 15,-3-4 44-15,3 1 22 16,1 5 19-16,4 6 44 16,2 10-7-16,2 3-10 0,0 9-5 15,0 0-29-15,8 0-12 16,8 0 2-16,8 10-1 15,6 0 5-15,0-3-6 16,1-2 0-16,-4-5-30 16,-3 0-10-16,-8-16-56 15,-7-10-12-15,-9-5 16 16,0-8 54-16,-24-17 38 16,-20-25 53-16,-14-19 15 15,4 7 5-15,12 19 0 16,21 33 5-16,12 24-20 15,5 7 7-15,2 6-6 0,2 4-49 16,0 13-10-16,16 17-1 16,9 14 1-16,10 7 0 15,4 4 6-15,4-1-4 16,3-1-1-16,-1-10-1 16,0-14-75-16,-5-12-36 15,-4-17-26-15,-6-2-16 16,-9-22-40-16,-9-8 28 15,-9-2 96-15,-3 3 69 16,0 1 46-16,-9 9 117 16,-3 8 28-16,-1 10-31 15,0 3-73-15,-1 20-55 16,0 13 12-16,4 10 14 0,2 5-12 16,8 4-1-16,0-2-13 15,12-5-16-15,10-8-9 16,8-8-5-16,8-13 7 15,3-12-9-15,5-4 9 16,1-13-2-16,-1-11-6 16,-7-2-1-16,-6-1-45 15,-8-10-88-15,-8 9-256 16,-9 4-1370-16</inkml:trace>
  <inkml:trace contextRef="#ctx0" brushRef="#br0" timeOffset="21599.9629">23997 16858 816 0,'0'0'139'0,"0"0"-95"0,0 0-2 15,0 0 96-15,0 0-37 16,0 0-10-16,-33-42-18 15,30 37-16-15,-1 2 2 16,3 0-17-16,1 1 8 16,0 2-18-16,0 0-17 15,0 0-7-15,0 0-2 16,0 0-6-16,0 0-8 16,0 13 7-16,0 8-9 15,0 8 9-15,0 8 1 16,1 10 0-16,6 17 10 15,-2-4 6-15,1 6 6 16,0-1 3-16,0-9 0 0,0 2-6 16,3 0-5-1,-1-7 2-15,1 2 5 0,-2 2 2 16,2 1-2-16,-5 6-15 16,-1 2 8-16,-3 1-5 15,0 4-8-15,0-6-1 16,-3-6 1-16,-6-9-1 15,2-7 2-15,1-18-2 16,3-7-13-16,2-10-28 16,1-12-44-16,0-16-33 15,0-9-276-15</inkml:trace>
  <inkml:trace contextRef="#ctx0" brushRef="#br0" timeOffset="23301.4494">23934 16620 882 0,'0'0'132'0,"0"0"-92"0,0 0-30 15,0 0-10-15,0 0 39 16,0 0 39-16,0 0 22 16,83 38-25-16,-37-30-8 15,11-1-6-15,16-4 16 16,24 1-13-16,27-2-8 16,14-2 0-16,3 0-12 15,-6 0-3-15,-11-9-9 0,-4 2-8 16,-6 3 1-1,-5 4-11-15,-1 0-5 0,-5 0-8 16,-5 3 14-16,-1 5-7 16,-3-1-7-16,-3 3-2 15,-3-4 2-15,-16 0 0 16,-14-2 0-16,-16 0 2 16,-4-1-3-16,3 0 0 15,2 0 0-15,3 1 1 16,-6-1 0-16,-5 0 0 15,-7 1-1-15,-4-1-1 16,-6-3 1-16,-8 4 0 16,-2-3-1-16,-5-1 0 15,-2 2-8-15,1-2 2 0,-2 0 5 16,0 1 1-16,0 2-14 16,0 2 14-1,1 5 0-15,2 0 1 0,-2 6 0 16,2 4 0-16,0 4 1 15,2 6 5-15,1 8-5 16,2 9 6-16,2 4 1 16,-1 4-2-16,0 1 8 15,3 0-3-15,-2-3 3 16,1-3 1-16,2-2-6 16,-4-4 6-16,0-1-4 15,-2-2-11-15,-1-2 13 0,0 2 1 16,-3-3-7-1,0 2 8-15,-1-1-9 0,-1 1 1 16,1 2-4 0,1-1-2-16,-2 2 8 0,1-1-9 15,1-4 1-15,0-3-1 16,1-2 0-16,1-4 0 16,-1-3 1-16,1 1 0 15,2-3 0-15,-4-1 0 16,1-3 0-16,-2-4 0 15,-2-2 0-15,0-4 0 16,0-1 1-16,0-3-1 0,0 1 0 16,0 0 8-1,0-1 0-15,0 0 0 0,-2 5-8 16,-1-5 9 0,0-1-8-16,0 0 4 0,-2-1-5 15,2-4 5-15,-3 0 5 16,-2 0-3-16,-2 0-1 15,-4 0 1-15,-5-4-8 16,-2-2 2-16,-6-1-2 16,-3 0 7-16,-4 0-6 15,-6-1-1-15,0 4 0 16,-5-4 1-16,-4 3-1 16,-2 1-1-16,-2-1 0 15,-3 1-6-15,-2-1 6 16,0 3 1-16,1-6 0 15,3 5-1-15,5 0 1 0,0 1 0 16,0 2 0-16,2 0 1 16,-2 0-1-16,1 0 7 15,-2 0-7-15,-2 0 0 16,-1 0 0-16,-2 0-1 16,1 0 0-16,1 0 0 15,3 0 1-15,0 0-2 16,1 0-4-16,2 0-3 15,0 0-3-15,-1 0-6 16,-3 3-1-16,-2 1 7 16,-4 5-7-16,-1-4-4 15,-3 3 5-15,1-2 6 16,-1 0 3-16,4-2 2 16,3-4 6-16,5 0 1 0,6 0 1 15,4-3-1-15,6-3 1 16,5 2-1-16,5-3 0 15,4 0-2-15,2-1 2 16,1 1 0-16,0 0 0 16,2-3 0-16,1 1-1 15,0 1 1-15,0 2 0 16,2 0 1-16,2 3-1 16,1-1 1-16,1 3-1 15,0-1 1-15,2 1-1 0,2 1 1 16,1-3 5-1,2 2 13-15,0 0 7 16,0 0-9-16,0-2-4 16,0 3-3-16,0-5-4 0,0 3-5 15,0 2 0-15,0-2 0 16,0 1 0-16,0 1-1 16,0 0 0-16,0 0-14 15,0-3-37-15,5-5-80 16,4 2-133-16,0-5-381 0</inkml:trace>
  <inkml:trace contextRef="#ctx0" brushRef="#br0" timeOffset="25750.1492">28772 15569 1141 0,'0'0'179'15,"0"0"-29"-15,0 0 68 16,0 0 16-16,0 0-72 16,0 0-45-16,-50-41-60 15,23 67-39-15,-9 13-3 16,-5 8 17-16,-3 11-3 15,-1 7-4-15,-4 13-7 16,9-8-4-16,2 2-8 0,5-2-5 16,10-16-1-16,0 4-1 15,8-12-82-15,10-5-82 16,5-16-175-16,0-12-279 16</inkml:trace>
  <inkml:trace contextRef="#ctx0" brushRef="#br0" timeOffset="25996.4445">28212 15676 228 0,'0'0'1202'0,"0"0"-977"16,0 0-85-16,0 0-71 0,0 0 22 15,81 33 25-15,-32-4 7 16,11 11-30-16,3 7-30 15,-1 8-29-15,-3 3-19 16,-8 4-7-16,-4-3-7 16,-6-2-1-16,-3-8-72 15,10-6-104-15,-11-14-198 16,-4-16-512-16</inkml:trace>
  <inkml:trace contextRef="#ctx0" brushRef="#br0" timeOffset="26983.2068">29472 15501 1018 0,'0'0'227'0,"0"0"-32"0,0 0 15 16,0 0-42-16,0 0-20 15,-96-51-48-15,72 51-33 16,-2 0-30-16,-6 8-1 16,-1 11 2-16,1 8 11 15,0 8-8-15,7 5-4 16,3 6-3-16,8 3-11 16,10 6 3-16,4-1 4 15,1 4-3-15,20 1 6 16,9-1-2-16,7-1-6 15,5-8-3-15,5-7-2 16,1-11 8-16,2-6 6 16,-2-12-1-16,-2-6-3 15,-4-7 4-15,-3 0-11 0,-3-8-1 16,-3-14-5-16,-1-7 2 16,-6-10-4-1,-3-9-6-15,-5-5 6 0,-6-5-9 16,-5-2 1-16,-7 3-1 15,0 4-6-15,-3 3 2 16,-12 5-1-16,-1 5 1 16,-5 3-1-16,-1 4 0 15,-2 6-1-15,0 2-1 16,-3 5-5-16,-2 3 6 16,0 1-1-16,-1 7 0 0,-1 2-8 15,-1 4 1 1,-1 3 1-16,-2 0-1 0,1 0 2 15,1 8 5-15,1 3 0 16,4 5 0-16,3-2-5 16,4 5-4-16,4 3 9 15,5 2-5-15,8 3-4 16,4 2 2-16,0 1-4 16,10 3 5-16,10-2 6 15,2-2-5-15,7 0 0 16,2-4 6-16,4-3 12 15,4-4 1-15,2-4 4 16,0-4 5-16,3-4 0 16,-2-5-2-16,0-1-4 15,0 0 2-15,-1 0 0 0,-1-8-4 16,-6-3-5-16,-2 2 3 16,-7 0-5-16,-5 2 2 15,-6 0-3-15,-5 2-4 16,-3 3 11-16,-2 0-13 15,-2 1 1-15,-2 1 10 16,0 0-11-16,0 0-16 16,0 0-36-16,-4 0-69 15,-10 4-145-15,-3 2-469 0</inkml:trace>
  <inkml:trace contextRef="#ctx0" brushRef="#br0" timeOffset="50677.4899">28198 16227 897 0,'0'0'217'16,"0"0"-132"-16,0 0-25 16,0 0 67-16,-6-7-2 0,6 7-35 15,0 0-21-15,0 0-1 16,1 0-11-16,12 0 14 15,6 6-13-15,3 5 5 16,8 4-16-16,3 2-13 16,6 0-9-16,4 5-9 15,5-1-3-15,2 2 5 16,3 0-3-16,3-1 1 16,1 0 4-16,3 2-5 15,-2-2 6-15,1-1-14 16,-2-4 2-16,0-2 0 15,-5-3-2-15,3-5 4 16,-3-2 12-16,2-3-5 0,-2-2-2 16,2 0 11-1,1-7 6-15,2-5-10 0,-1-2-8 16,0-2 16-16,1 1-5 16,-1-3-7-16,-2 1 6 15,-4 1-1-15,-2 1-2 16,-2 1-2-16,-4 0-10 15,-1 1 1-15,-1 1 2 16,-1-3-3-16,-2 1 8 16,3-3-12-16,-3-1 3 15,1-2 3-15,-2-3-4 16,1 1 8-16,0-4-15 16,-3 1 19-16,1-5-11 15,-4-1-8-15,0-2 7 16,-1-6-8-16,0-2 11 0,0 0-10 15,0-5 0 1,1-2-1-16,-1-3 0 0,0-1 0 16,-2-2 12-16,-3-3-1 15,-5 0 3-15,-5 1-1 16,-6-2-2-16,-6 3 2 16,-3-3 4-16,0 0-11 15,-12 0-6-15,-8 1 2 16,-2-1-2-16,-2-2 1 15,-9-12 0-15,2 6-1 0,-5 0-1 16,-3-1-10 0,0 13-4-16,-8-2 3 0,-1 8 5 15,-3 9 1 1,1 5 5-16,0 6-1 0,-2 4 1 16,-1 2-10-16,-1 4 11 15,1-1 0-15,-2 3-1 16,-1-1 1-16,-2 0 0 15,-4 5-1-15,-14-3-1 16,-20 1 1-16,-15 1-13 16,-4 4 8-16,3 4 5 15,11 3 1-15,7 2-6 16,-2 0-9-16,4 0-5 16,4 5 8-16,0 7 3 15,0 5 0-15,0 4 8 0,0 4-6 16,13 0 6-16,14-4-8 15,14-2 7-15,8 3-4 16,-7 4 5-16,-2 4 0 16,-8 9-1-16,4 3 1 15,4 5-5-15,2 3-5 16,3 6 11-16,1 4-1 16,2 6-1-16,1-2 1 15,2 0 0-15,1 0-1 16,5-2 1-16,7 2 1 15,3 0 0-15,8 0 5 16,8 1-4-16,5 0 8 16,0 3 1-16,18 0 2 0,7-1-1 15,5 3 0 1,6-2 3-16,3 2-5 0,1-1 3 16,3-2-5-16,-1-4 7 15,0-3-5-15,-2-6-3 16,-4-4 0-16,-2 0-5 15,-1-3 1-15,-3-2 9 16,-2-5-9-16,2-2 7 16,-1-4-8-16,0-6 11 15,1-5-3-15,5-5 9 16,3-4 14-16,1-5-6 16,1-2 1-16,-1-6-13 15,1-1 17-15,-1 0-10 16,-3-13 0-16,-2-1 0 0,-4-1-5 15,-5-1-5-15,-2 2-4 16,-8 3-1-16,-2-1-4 16,-4 5-1-16,-1 2-1 15,-3 0 1-15,-2 3-1 16,-3 2 0-16,2 0 0 16,-2 0-23-16,0 0-15 15,0 0-31-15,0 0-33 16,0 8-72-16,0 1-198 15,-3 0-734-15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31:48.3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24299 6842 1468 0,'0'0'287'15,"0"0"-160"-15,0 0-80 0,0 0 9 16,87-28 68-16,-38 11 19 16,21-3-49-16,-3 2-38 15,7 1-28-15,0 2-7 16,-10 1-9-16,6 3-5 15,-6-1 1-15,-3 1-8 16,-4 5 0-16,-9 0-1 16,-5 4-59-16,-14 2-88 15,-21 0-117-15,-8 6-271 16,-8 2-318-16</inkml:trace>
  <inkml:trace contextRef="#ctx0" brushRef="#br0" timeOffset="270.2574">24318 7031 1631 0,'0'0'251'0,"0"0"-138"16,0 0-77-16,0 0-8 15,156-13 97-15,-42-2 17 16,18-4-34-16,-1 0-45 15,-11 2-31-15,-19 2-8 16,-7-1 4-16,-16 3-2 16,-15 4-10-16,-16 2-9 15,-4 1-5-15,-1-1-2 16,-1 7-16-16,-9 0-112 16,-16 0-220-16,-16 0-1227 0</inkml:trace>
  <inkml:trace contextRef="#ctx0" brushRef="#br0" timeOffset="7076.6005">17118 6900 139 0,'0'0'122'0,"0"0"-45"0,0 0-9 16,0 0-19-16,0 0 0 15,-4-8-19-15,4 8-11 16,0-2-11-16,-2 0-7 16,2 0 9-16,0 1-4 15,0-1-5-15,0 2 1 16,0-1-1-16,0 1-1 16,0 0 7-16,0 0-6 15,0 0 11-15,0 0 17 16,0 0 34-16,0 0 11 15,-1 0 4-15,1 0-3 16,0 0-7-16,0 0-5 16,0 0 4-16,0 0-6 15,0 0-2-15,0 0 8 16,0 0-6-16,0 0-14 0,0 0 4 16,0-2-17-16,0 2-20 15,0 0 1-15,6 0-15 16,6 0 0-16,4 0 6 15,4 0 4-15,4 0-1 16,2 0 1-16,6 2 9 16,1 1 1-16,1 0-4 15,4-1 11-15,0 3-4 16,-1 0 0-16,2 1 17 16,-2-1-16-16,-1 3 0 15,-3-2-1-15,-2 2 1 16,-3-3-2-16,2 1-8 15,-1-1 5-15,2-1 5 0,0 0-1 16,2-2 1-16,2 0-5 16,0-2-3-16,3 0 1 15,2 0-6-15,-1 0-5 16,0 0 2-16,4 0-8 16,-1 0 8-16,3 0-7 15,4-2 6-15,0 0 3 16,0-2-9-16,2 0 7 15,1 0-8-15,1 0 6 16,-2-1 1-16,1 0 0 16,-1 1 2-16,-2-1 3 15,-1 3-3-15,-5-2 1 0,0 0 0 16,-7 1-1-16,-1 0 3 16,-2 0 3-16,-2-1-5 15,2 0 6-15,-2-2 2 16,2 0-9-16,1 1 4 15,2-1-1-15,-2 0-2 16,0-1 1-16,1 1 1 16,-2 2-1-16,-2-3 3 15,2 1-5-15,-3 2-1 16,1-1 4-16,-1-1-6 16,-2 2 0-16,0 0-4 15,-2-1-1-15,-3 2 5 16,-1 1-4-16,-2-1-1 15,-2 0-1-15,-1 0 2 16,1 0 4-16,-3 2-5 0,-1-3 0 16,0 4 0-16,-1-2 0 15,-1 1 0-15,-1 0 6 16,0-1-7-16,-1 1 1 16,0 1 0-16,-1-2 0 15,0 2 0-15,0 0-1 16,0-3 1-16,0 3 1 15,0-3-2-15,1 2 0 16,-1 0 1-16,2-1-1 16,-1 1 1-16,0-1-1 15,-2 1 1-15,0 1-1 0,-3-1 1 16,-3 1-1 0,-1 0 1-16,1 0-1 0,-2 0 0 15,0 0-1-15,0 0 0 16,0 0-10-16,0 0-41 15,-5 0-63-15,-7-2-94 16,0-1-379-16</inkml:trace>
  <inkml:trace contextRef="#ctx0" brushRef="#br0" timeOffset="10073.3538">17144 10224 85 0,'0'0'181'0,"0"0"-118"16,0 0-1-16,0 0 10 16,0 0 18-16,0 0 11 15,0 0-33-15,-10-6-15 16,7 4-4-16,1-1 6 16,1 2-2-16,-3-1-1 15,3-1 5-15,-1 2-1 16,1 0 2-16,1-1-13 15,-2 2 10-15,1-1 4 16,1 1-6-16,0 0 0 0,0 0 1 16,0 0-2-16,0 0-7 15,0 0-8-15,0 0-7 16,0 0-9-16,0 0-5 16,0 0-12-16,0 0-2 15,4 0 8-15,7 0 1 16,5 0 10-16,3-1 7 15,3 1-5-15,4-2 0 16,1-1 1-16,2 2-5 16,0-1 4-16,3-1-7 15,-2 1 0-15,-1 2-7 16,0 0-3-16,-4 0 1 16,2 0-5-16,-3 0 7 15,1 0-2-15,1 0 0 16,-1 0 2-16,-3 0-2 0,-1 0-6 15,2 0 8-15,-1 0-7 16,-2 0 8-16,2 0 0 16,-2 0 8-16,3 0-6 15,-2 0-3-15,0 0 6 16,-1 0-5-16,2 0-2 16,0 0 1-16,2 0-2 15,-1 0 2-15,0 0-2 16,1 0-1-16,0 0-4 15,1 0-1-15,-1 0 8 16,0 0-3-16,0-2 0 0,1 1-4 16,-1 1 6-1,-2 0-7-15,1 0 0 0,-1 0 0 16,-1 0 1-16,-2 0-2 16,-1 0 8-16,0 0-7 15,1 0 0-15,1 0 8 16,-2 0-9-16,1 0 12 15,2 0-11-15,0 0 5 16,1 0 0-16,1 1 4 16,0 1 0-16,-1-2-4 15,0 2 0-15,2-2 9 16,-2 0-2-16,-1 0 2 16,1 0 6-16,0 0-2 0,-3 0-6 15,0 0 0-15,0 0 10 16,-4-2-3-16,-3 0-5 15,0 2-4-15,-3-1 0 16,-4 1 7-16,-1 0-1 16,0 0-4-16,-4 0 0 15,2 0 1-15,-2 0 1 16,0 0-1-16,0 0-2 16,0 0 0-16,0 0-11 15,0 0-1-15,0 0 9 16,0 0-9-16,0 0-18 15,0 0-101-15,-9 8-214 16,-4 0-436-16</inkml:trace>
  <inkml:trace contextRef="#ctx0" brushRef="#br0" timeOffset="15782.9239">17694 10585 1317 0,'0'0'268'0,"0"0"39"16,0 0-47-16,0 0-68 15,0 0-35-15,0 0-72 16,-66 30-48-16,35 6-1 15,-6 5 1-15,1 2 2 0,2 2-17 16,3 1-7-16,2-1-5 16,4-2-4-16,2 0 3 15,4-2-8-15,3-3-1 16,4-7-45-16,6-5-92 16,6-15-120-16,0-8-280 15,0-3-153-15</inkml:trace>
  <inkml:trace contextRef="#ctx0" brushRef="#br0" timeOffset="16006.2423">17308 10676 1373 0,'0'0'295'0,"0"0"-43"0,0 0-151 15,0 0-48-15,0 0 44 16,0 0 24-16,100 50-14 15,-58-22-14-15,1 1-36 16,-2 4-26-16,-2 1-16 16,-3-1-9-16,-1 2-5 15,-1 0-1-15,17 4-120 16,-10-9-215-16,-2-10-363 0</inkml:trace>
  <inkml:trace contextRef="#ctx0" brushRef="#br0" timeOffset="16773.4049">18242 10457 1326 0,'0'0'215'16,"0"0"27"-16,0 0-31 16,0 0-72-16,-91-18 18 15,56 18-50-15,-1 8-27 0,-4 14-13 16,5 7-9 0,0 8-17-16,5 6-11 0,8 3-6 15,7 2 6 1,9 0-2-16,6 0-8 0,6-2-4 15,18 1 2 1,9-3 1-16,5-2-4 0,7-5-4 16,4-6 8-16,0-7 2 15,-2-9 1-15,-3-8 7 16,-3-7-4-16,-5 0-5 16,-3-14-4-16,-4-12-7 15,-2-6 0-15,-6-10 0 16,-4-6-8-16,-7-2 0 15,-6-5 1-15,-4 4-1 16,0 0-1-16,-6 4 1 0,-10 3 0 16,-3 2 8-16,-1 7-8 15,-2 3 5-15,-2 6-4 16,-1 7 5-16,-2 4-6 16,-2 6 5-16,-1 5-5 15,1 4 0-15,-1 0 0 16,-2 8-1-16,3 9 0 15,0 9-1-15,4 6-5 16,4 2 4-16,8 5-7 16,4-3-2-16,8 0 2 15,1-6-2-15,5 0 1 16,12-2-2-16,7-5 7 16,4-2 5-16,5-3 11 15,3-5 13-15,1-4 4 0,5-6-7 16,-2-3 0-16,-1 0-3 15,2 0 1-15,-2-10-1 16,-3-2-4-16,-5 0-5 16,-5 2-3-16,-6 1-6 15,-9 4 1-15,-5 3-1 16,-6 2-11-16,-13 24-108 16,-14 9-163-16,-18 3-513 0</inkml:trace>
  <inkml:trace contextRef="#ctx0" brushRef="#br0" timeOffset="20438.1367">18651 9107 464 0,'0'0'142'0,"0"0"-5"15,0 0-3-15,0 0-27 16,0 0-12-16,0 0-25 16,-74-8-24-16,54 8-13 15,-3 0 38-15,-1 0-4 16,-1 3-16-16,-1 2 0 16,1 1 5-16,1-1-15 15,3 3-9-15,-1 0-10 16,1 1-12-16,3 0 5 15,-3 1-5-15,1 2-3 16,0 2 8-16,-1-1-4 0,-1 1-9 16,4 3 4-16,-2 0 7 15,4-2-6-15,1 0 2 16,3 2-8-16,0 1 5 16,2 1 3-16,-1 1-9 15,1 4 1-15,-1-2-1 16,4 1 0-16,-3 0 1 15,4 1-1-15,1-4 1 16,1 0-1-16,2-1-9 16,1-1 9-16,1 0-1 15,0-1 1-15,0 0-1 16,0 3 1-16,0 2 0 16,0 1 1-16,0 1 6 0,0 1 2 15,0 1-8 1,1 1 12-16,1-1-3 0,-1 1 2 15,1-3 2-15,-1 0 7 16,2-1-7-16,0-2 5 16,3 0 2-16,1 1 1 15,2 0 1-15,2 0-7 16,2-2 5-16,-1 0-6 16,4-1 7-16,1-1 0 15,2-2-4-15,1 1-6 16,2-1-2-16,2 0 2 15,3 1 3-15,1-2-9 16,1 0-5-16,-1 2 12 16,-1-1 2-16,0 0-14 15,0 0 11-15,-2-2-11 0,0-1 10 16,2 0 5-16,-2-2 0 16,2-2 6-16,0-4 5 15,2 0 2-15,1-4-12 16,1-1 0-16,3 0-8 15,-1 0-1-15,-1 0-7 16,1 0 5-16,-1 0 0 16,-1 0-5-16,-1 0 6 15,0 0-6-15,-1 0 0 16,1 0 0-16,0 0-1 16,1 0 2-16,1-3 7 15,-1 0-8-15,2-2 0 0,1 4 7 16,-1-4-2-16,0 1 5 15,0 0-5-15,1 1 5 16,2-3-10-16,0-1 13 16,1-3-7-16,0-1 9 15,2-3 1-15,0-3 2 16,-3 0-1-16,1-2-3 16,-1 0 1-16,-2-1 2 15,-1-2-2-15,-2 2 3 16,-1-2-4-16,-2 0-1 15,-1-1-8-15,-1-2 1 16,-1-1-5-16,-1 0 7 16,-4-3-2-16,-3 0 3 0,-2 0 1 15,-5-3 13 1,-2 1 1-16,-4 2 0 0,-2-3-8 16,1 1-1-16,-3-1-2 15,0 3-1-15,0-2-1 16,0 2-6-16,0 2 1 15,0-2-1-15,-6 0 2 16,0 0-7-16,1-1 9 16,-2 2-8-16,1 0 4 15,-3 1 1-15,-2 0 1 16,1 2-1-16,-3 1 1 16,-1-2 4-16,-2 2-6 15,1 0 7-15,-3 2-6 16,-1 1-1-16,1 1-6 15,-2 2 1-15,-2 0 12 0,1 2-11 16,-3-1-2-16,0 0 7 16,-1 1-1-16,1-1-4 15,-1 2 4-15,-2 1-3 16,-1-1-2-16,-2 2 5 16,-2 0-6-16,1 1-1 15,-3-2-6-15,-2 4 6 16,-4 1 0-16,-2 1-7 15,-4 3 7-15,1 1-8 16,2 1 8-16,4 2-7 16,5 1 7-16,4 0 0 15,2 0-1-15,1 0 1 0,-2 0 0 16,1 1 0-16,0 5 1 16,1-1-1-16,-2 3 0 15,2-3 0-15,-1 2 1 16,-2 0 0-16,0 0 0 15,-1-2 0-15,0 1 0 16,1 1 0-16,0 0 0 16,3-2 0-16,2 1 0 15,1-1 0-15,3 1 0 16,-1-1-1-16,0 1 1 16,-1 1 0-16,4-2 1 15,-1 1-1-15,1 1 0 16,3-1 0-16,-1 2 0 0,2-2 0 15,-1 0 0-15,2 2 1 16,0-1-1-16,2 2-1 16,1-2 1-16,-2 1-1 15,4-1 1-15,1 0 0 16,1-1-2-16,1-1 1 16,3 0-7-16,1-1 1 15,2 1-6-15,0 0-77 16,20-4-65-16,2 1-145 15,4-2-753-15</inkml:trace>
  <inkml:trace contextRef="#ctx0" brushRef="#br0" timeOffset="26153.2944">21340 9367 153 0,'0'0'133'0,"0"0"-32"16,0 0-5-16,0 0 40 16,0 0-7-16,-51-82-34 15,40 71-19-15,-2 0-21 16,-5 3 19-16,-1 4 23 16,-4 2-19-16,-4 2-21 15,-2 0 3-15,-4 8-28 16,-7 9 9-16,-4 6-15 0,-2 7 9 15,-3 7 1 1,0 5 1-16,2 5 11 0,4 3 8 16,6 3-3-16,7 3-14 15,5 14 1-15,10 14-8 16,6 21 3-16,8 5 2 16,1-5 1-16,8-9-13 15,9-10 8-15,3-4-2 16,4-2 1-16,1 0-10 15,0-15 5-15,-3-14 5 16,-1-15-5-16,0-6-2 16,7 1-3-16,8 0 6 15,10 0-5-15,3-9-3 16,5-10-8-16,3-9-5 16,0-3 2-16,-1-17 3 0,-1-13 10 15,-4-10 0 1,-3-11-4-16,-1-18-9 0,-3-20-2 15,-8-14 9-15,-11-6-7 16,-14 10-3-16,-11 6 2 16,0 9-7-16,-10 2 10 15,-3 12-11-15,-3 12 1 16,0 15-1-16,-3 1 10 16,-6-7-4-16,-5-5 2 15,-4-5-7-15,-2 4 6 16,2 3-1-16,-1 9-4 15,1 6 7-15,3 7-9 16,0 9 1-16,1 7-2 16,-2 4 1-16,3 5 0 15,-1 5-6-15,6 0-48 0,1 10-29 16,7 9-54 0,4 20-82-16,4-2-262 0,4-4-653 0</inkml:trace>
  <inkml:trace contextRef="#ctx0" brushRef="#br0" timeOffset="28054.0281">7969 12076 1197 0,'0'0'126'15,"0"0"-93"-15,0 0 28 16,-46-73 32-16,40 63 38 15,1 7 17-15,4 3-72 16,1 11-62-16,0 17-6 16,0 14-7-16,0 8 14 15,6 6-1-15,1 2-5 16,1-5 1-16,5-4-8 16,-1-6-2-16,3-9 0 15,0-9-38-15,12-23-211 16,-5-2-117-16,-2-15-350 0</inkml:trace>
  <inkml:trace contextRef="#ctx0" brushRef="#br0" timeOffset="28230.2029">8075 11996 25 0,'0'0'855'0,"0"0"-631"16,0 0 49-16,0 0 7 16,0 0-125-16,0 0-130 15,0 0-5-15,-9 29 40 16,24 24 3-16,4 7-26 15,2 6-12-15,3-3-17 16,-3 0-8-16,1-7-39 0,-5 9-137 16,-4-15-149-16,-11-11-194 15</inkml:trace>
  <inkml:trace contextRef="#ctx0" brushRef="#br0" timeOffset="28530.3581">7884 12615 1264 0,'0'0'132'0,"0"0"-118"16,0 0 5-16,0 0 38 15,119 32-9-15,-65-32 32 16,24 0-3-16,-5-8-41 16,9-11-15-16,-2-8-8 0,-14-2-13 15,4-7-12-15,-9-3-26 16,-12-4 16-16,-13-2 9 15,-15-3 12-15,-18 3 1 16,-3 1 0-16,-13 8 41 16,-10 12 70-16,-2 16-3 15,0 8-43-15,-2 44-37 16,-3 48-20-16,5 60-8 16,-1 30-67-16,11-30-192 15,-1-25-345-15</inkml:trace>
  <inkml:trace contextRef="#ctx0" brushRef="#br0" timeOffset="37083.9533">24970 7816 1230 0,'0'0'240'0,"0"0"14"16,0 0-68-16,0 0-12 16,0 0-47-16,-49 24-83 15,18 6-13-15,-5 7 17 16,-4 6-13-16,4 2 2 16,2-1-7-16,5-2-9 15,4-1-11-15,4-2-9 16,1 1 0-16,3-3-1 15,5-5-44-15,3-6-141 16,2-9-199-16,2-10-347 0</inkml:trace>
  <inkml:trace contextRef="#ctx0" brushRef="#br0" timeOffset="37324.949">24545 7870 1525 0,'0'0'221'0,"0"0"-94"16,0 0-56-16,0 0-35 15,0 0 12-15,0 0 44 16,0 0-10-16,111 73-18 16,-77-39-33-16,3 1-13 15,0 2-11-15,1-1-6 16,-1 1-1-16,4-1-31 0,21 0-162 15,-11-9-175-15,-4-13-673 16</inkml:trace>
  <inkml:trace contextRef="#ctx0" brushRef="#br0" timeOffset="37945.9234">25464 7671 1542 0,'0'0'207'0,"0"0"-63"15,0 0 39 1,0 0-31-16,0 0-19 0,0 0-58 16,-99 3-40-16,69 26-8 15,-1 10-5-15,3 7 4 16,6 2 5-16,5 5 0 15,11-2-1-15,6 0-8 16,0-3-8-16,16-2-2 16,10-7-2-16,4-3-9 15,2-9 9-15,4-10 8 16,0-8-7-16,0-9-2 16,-2-5-3-16,-1-21 1 15,-1-10-5-15,-6-12-2 16,-3-7-6-16,-6-7-5 15,-8-4-1-15,-5 1 5 0,-4 5-2 16,-4 5 9-16,-13 10 1 16,-3 9 0-16,-5 9 0 15,-2 7 0-15,0 8 10 16,2 6 4-16,-2 6 0 16,3 7-8-16,-1 21-7 15,2 10 0-15,6 10-2 16,6 3-7-16,11 4 8 15,0-6 1-15,12-7 0 16,9-4 1-16,4-9 8 16,2-7 3-16,3-6 0 15,0-8-2-15,1-6 5 0,-1-2-3 16,0-2 3-16,-2-12-6 16,-3-3 2-16,-5 0-11 15,-2 1 1-15,-8 2-1 16,-4 3-47-16,-6 0-44 15,-6 6-184-15,-7 1-555 0</inkml:trace>
  <inkml:trace contextRef="#ctx0" brushRef="#br0" timeOffset="38788.7038">26016 7792 512 0,'0'0'120'0,"0"0"-15"16,0 0-4-16,0 0 2 16,0 0-33-16,0 0-39 15,0 0-22-15,-9-11-9 16,9 9-20-16,0 1-8 16,0 0-9-16,0-1-57 15,3 1-127-15,0-1-75 0</inkml:trace>
  <inkml:trace contextRef="#ctx0" brushRef="#br0" timeOffset="38995.6857">26016 7792 123 0,'12'-26'287'0,"-8"25"38"16,-1 0-22-16,0-2-30 0,0 3-30 15,-1 0-41-15,2 0-39 16,2 0-46-16,6 0-26 16,3 0-10-16,4 0-7 15,1 0 0-15,4-3-12 16,1-1-5-16,-1-1-28 15,1 0-11-15,-2 1-10 16,-1-1-7-16,-3 2 5 16,-5 3-6-16,-3-3-64 15,-11-2-130-15,0-1-200 16,0-1-593-16</inkml:trace>
  <inkml:trace contextRef="#ctx0" brushRef="#br0" timeOffset="39454.6639">26402 7469 1468 0,'0'0'315'15,"0"0"-195"-15,0 0-48 16,0 0-43-16,0 0 9 15,0 0 31-15,0 0 12 16,30 77-34-16,-14-56-22 0,4-3-8 16,-4-4-7-1,2-6-4-15,-3-5 1 0,-2-3-1 16,0 0 10-16,0-14-8 16,0-3-7-16,-1-6 6 15,-1 0-6-15,-5 2 8 16,-2 4 19-16,-2 5 52 15,-1 4 11-15,-1 7 4 16,0 1-44-16,0 4-34 16,0 19-16-16,3 15-1 15,3 9 21-15,1 7 0 16,5 8 21-16,2 0-9 16,-1-2-14-16,-1-6-1 0,-3-7-16 15,-1-5-1-15,-2-11-1 16,-2-9-8-16,0-13-57 15,-1-10-158-15,-1-16-163 16,-2-11-1101-16</inkml:trace>
  <inkml:trace contextRef="#ctx0" brushRef="#br0" timeOffset="39693.5494">26999 7040 1861 0,'0'0'216'0,"0"0"-155"15,95 113 55-15,-19-1 50 16,6 23-41-16,-12 11-27 16,-21-3-40-16,-30-13-13 0,-19-2-19 15,-33-2-9-15,-33-12-11 16,-26-12-6-16,-29-22-100 15,21-27-166-15,0-24-253 0</inkml:trace>
  <inkml:trace contextRef="#ctx0" brushRef="#br0" timeOffset="40107.6731">24354 7428 1560 0,'0'0'226'0,"0"0"-60"0,-107 76-30 16,50 19 30-16,3 44 8 16,19 25-38-16,27 9-37 15,20-8-11-15,43-19-33 16,23-12-25-16,22-19-20 15,17-26-9-15,24-24 1 16,16-23-2-16,15-26-24 16,7-16-46-16,-47-12-247 15,-28-16-649-15</inkml:trace>
  <inkml:trace contextRef="#ctx0" brushRef="#br0" timeOffset="41085.5121">27360 6110 1024 0,'0'0'338'0,"0"0"-183"15,0 0-14-15,0 0-42 16,0 0-2-16,86-76-31 16,-62 75-22-16,1 1-10 15,-5 3 6-15,-1 17 6 16,-8 6-11-16,-10 12 14 16,-1 5-9-16,-13 7 20 15,-14 0 20-15,-4 3-4 16,1-5-27-16,3-3-11 15,10-5-14-15,7-6 1 16,9-6-11-16,1-7-4 16,7-4 10-16,11-3 21 15,7-6-2-15,7-1 3 0,3-7 3 16,7 0-16-16,3-3-9 16,1-7-8-16,0-1-11 15,2 0 1-15,-6 0-1 16,-8 5-1-16,-8 0-34 15,-14 6-86-15,-14 0-191 16,-16 9-265-16,-12 4-464 0</inkml:trace>
  <inkml:trace contextRef="#ctx0" brushRef="#br0" timeOffset="51230.925">25725 937 1847 0,'0'0'273'0,"0"0"-188"15,0 0-67-15,-75 107-9 0,44-46 11 16,3 5 1-1,2 1-3-15,7-2-13 0,1 1-5 16,2-4-1-16,1 11-65 16,3-18-216-16,0-16-447 0</inkml:trace>
  <inkml:trace contextRef="#ctx0" brushRef="#br0" timeOffset="51453.2983">25304 1061 1053 0,'0'0'845'15,"0"0"-611"-15,0 0-56 0,0 0-97 16,0 0-45-16,0 0-36 16,0 0 0-16,56 68 12 15,-18-26 10-15,7 6-10 16,7 2-5-16,5-2-7 15,22 4-145-15,-12-15-446 16,-15-15-892-16</inkml:trace>
  <inkml:trace contextRef="#ctx0" brushRef="#br0" timeOffset="52249.8059">25847 551 1134 0,'0'0'262'16,"0"0"-35"-16,0 0-61 16,0 0-74-16,0 0-38 15,34-88-23-15,-11 72-9 16,4 3-10-16,3 3-3 15,0 6-2-15,-4 4-6 16,-2 0-1-16,-9 7-1 16,-3 11-28-16,-6 7 29 15,-6 6 27-15,0 4 19 16,-3 2 15-16,-12 0-10 16,2-1-23-16,-2-5-7 15,4-6-20-15,5-5 11 0,5-8-11 16,1-5 0-16,0-4 7 15,1-1-7-15,13-2 11 16,7 0 11-16,4 0 9 16,8 0-5-16,1 0-27 15,21-2-56-15,-10 0-113 16,-3-1-403-16</inkml:trace>
  <inkml:trace contextRef="#ctx0" brushRef="#br0" timeOffset="54028.9219">25608 1084 1564 0,'0'0'357'0,"0"0"-78"15,0 0-42-15,0 0-87 16,0 0-78-16,0 0-48 15,-40 125-8-15,21-19 23 0,1-2 5 16,6-19-14 0,6-29-9-16,5-18-9 0,1 1-4 15,0 1-8-15,0-3 0 16,0-13 0-16,0-11-1 16,0-12 1-16,4-1 0 15,-1-28 36-15,3-38 18 16,-1-45-36-16,-1-28-8 15,-1-9-9-15,0 12 11 16,0 40 1-16,1 28-12 16,1 28-2-16,-1 14 2 15,1 7 3-15,-1 2 8 16,1 5-6-16,5 12-6 0,5 5-16 16,14 24-8-1,18 28 24-15,14 31 7 0,13 25 2 16,0 9 3-16,-13-11-5 15,-16-29 1-15,-17-29-8 16,-7-17-1-16,-6-8 1 16,1 0 0-16,-2 1 0 15,-2-5 0-15,-8-7-1 16,-4-8-73-16,0-6-29 16,-21-3-13-16,-5-12-63 15,-6-9-395-15</inkml:trace>
  <inkml:trace contextRef="#ctx0" brushRef="#br0" timeOffset="54226.7097">25471 1434 1778 0,'0'0'326'0,"0"0"-135"16,0 0-93-16,0 0 16 15,0 0-20-15,100-43-54 16,-47 18-27-16,47-25-13 16,-12 5-217-16,1-2-630 0</inkml:trace>
  <inkml:trace contextRef="#ctx0" brushRef="#br0" timeOffset="55367.5366">26052 2199 1413 0,'0'0'199'0,"0"0"-125"15,0 0 46-15,0 0 18 16,0 0-45-16,0 0-52 16,0 0-26-16,-30-15-3 15,30 15-11-15,0 0 8 16,0-2-9-16,0 2 8 16,0 0-8-16,0-1-28 15,0 1-8-15,0 0-6 16,0 0 17-16,0 0 8 15,0 0 9-15,0 0 7 16,0 0 1-16,0 0 0 16,0 0 31-16,0 0 24 15,1 0-5-15,-1 0 1 16,0 0-3-16,0 0-11 0,0-2-12 16,2 2 9-16,1-2-14 15,6 1-9-15,1-4-3 16,6 1-3-16,3-3-4 15,1-1 6-15,-2 2-7 16,0-2 0-16,-3 2-17 16,-5 2-67-16,-5 4-56 15,-5 0-185-15,0 0-321 0</inkml:trace>
  <inkml:trace contextRef="#ctx0" brushRef="#br0" timeOffset="55533.8842">25865 2344 1382 0,'0'0'312'15,"0"0"-215"-15,0 0-38 16,0 0-9-16,0 0-26 16,155-88-24-16,-83 53-147 15,-4-1-398-15</inkml:trace>
  <inkml:trace contextRef="#ctx0" brushRef="#br0" timeOffset="55952.2094">26683 1714 1378 0,'0'0'748'0,"0"0"-624"16,0 0-68-16,0 0-19 15,0 0 42-15,-18 78-18 16,18-44-26-16,0 0-15 16,0 0-8-16,1-1-1 15,6-4-11-15,-4-7 6 16,0-5-6-16,1-6-25 16,-1-8-5-16,-2-3 30 15,1-9 0-15,-2-18 19 16,0-10-18-16,0-11 6 15,0-7 34-15,0-1 20 16,0 8 0-16,0 7-2 0,0 11-6 16,0 13-17-16,7 11-16 15,6 6-20-15,10 7-6 16,9 19 5-16,10 6 1 16,6 7 1-16,0 4-1 15,-4-1-1-15,-3-2 1 16,-10-6-38-16,-7-4-62 15,-17-2-104-15,-7-8-110 16,0-9-486-16</inkml:trace>
  <inkml:trace contextRef="#ctx0" brushRef="#br0" timeOffset="56122.2435">26754 1763 1746 0,'0'0'313'0,"0"0"-118"16,0 0-81-16,0 0-65 0,0 0-37 16,0 0-12-16,127-75-30 15,-82 50-125-15,-6 1-409 0</inkml:trace>
  <inkml:trace contextRef="#ctx0" brushRef="#br0" timeOffset="57432.7197">27130 1008 1189 0,'0'0'384'16,"0"0"-49"-16,0 0-70 15,0 0-24-15,0 0-62 16,0 0-74-16,0 0-39 15,-5-7-42-15,5 23-24 16,0 11 8-16,3 8 44 16,8 5-6-16,0 1-20 0,0-2-16 15,-2 0-4-15,-1-5 0 16,-1 0-6 0,-1-3 0-16,-3-5-85 0,0-4-27 15,-3-9-86-15,0-9-113 16,-7-4-223-16,-7 0-167 0</inkml:trace>
  <inkml:trace contextRef="#ctx0" brushRef="#br0" timeOffset="57683.2295">26963 1078 1318 0,'0'0'574'15,"0"0"-348"-15,0 0-31 16,0 0-48-16,0 0-45 16,0 0-49-16,0 0-10 15,94-43 0-15,-49 26-12 16,3 0-4-16,-2 1-15 16,-3 0-6-16,-5 2-3 15,-3 4-3-15,-4 3-33 16,-7 3-177-16,-10 4-459 0</inkml:trace>
  <inkml:trace contextRef="#ctx0" brushRef="#br0" timeOffset="58736.8762">27569 1397 1646 0,'0'0'496'0,"0"0"-309"15,0 0-61-15,0 0-51 16,0 0-46-16,0 75 21 15,0-27 34-15,3 3-25 16,4 5-22-16,0-4-15 16,1-5-4-16,-1-5-9 15,0-8-9-15,0-9 2 16,-3-7 4-16,-1-8-6 16,-1-8-19-16,-2-2 14 0,0-13 4 15,0-17-4 1,-3-24-7-16,-8-29 12 0,-1-25-6 15,3 3 6 1,5 19 13-16,2 28 20 0,2 29 24 16,0 5 9-16,0 4-20 15,0 8-3-15,0 8-23 16,0 4-20-16,11 12-32 16,7 17 3-16,6 15 29 15,7 10 1-15,1 4 6 16,0 1-6-16,-6-4-1 15,-1-6 0-15,-6-10-1 0,-4-7-27 16,-3-9-53-16,-4-6-48 16,-8-10-75-1,0-3-122-15,-2-4-407 0</inkml:trace>
  <inkml:trace contextRef="#ctx0" brushRef="#br0" timeOffset="58925.115">27539 1608 1243 0,'0'0'737'0,"0"0"-602"16,0 0-15-16,0 0 0 16,0 0-23-16,152-24-28 0,-37 0-63 15,4-6-6-15,-27 6-285 16,-35 0-990-16</inkml:trace>
  <inkml:trace contextRef="#ctx0" brushRef="#br0" timeOffset="66325.3544">24637 8913 1382 0,'0'0'146'16,"0"0"-96"-16,0 0-11 15,0 0-23-15,0 0-4 16,0 0 90-16,-23 1-64 16,17 24-27-16,-3 9 7 15,0 10 20-15,-5 8-9 16,-8 19-2-16,-11 21 3 16,-14 20-3-16,-7 4-11 15,4-20-6-15,6-26-8 0,11-25 5 16,-1-2 2-1,-11 8-8-15,-10 8 0 0,-11 7 0 16,-13 8 0 0,-16 5 1-16,-19 7-2 0,-8 0 0 15,3-9 1-15,4-8-1 16,10-10-17-16,1-3-10 16,-3-4 11-16,0-5 4 15,3-8 5-15,3-4 0 16,2-7-1-16,1 1 1 15,-2-3-5-15,-7 2 0 16,-10 1-11-16,-15 1-11 16,-10 4-20-16,-15 2-4 15,1-2 39-15,2-2 18 16,3-1 1-16,4 0 9 0,8-1 6 16,6-4 8-16,13 2 28 15,13-3-4-15,12 2-18 16,16-6-8-16,16-2-4 15,14-5-5-15,3 0-10 16,-8 1 5-16,-4 4 3 16,-5 2 15-16,5 0 3 15,7 0-12-15,4 5-2 16,3 1-12-16,4 3 4 16,3 5-5-16,1 5 8 15,2 7-8-15,1 2 2 16,1 4 4-16,1-2-6 0,4-4 0 15,1-5 1 1,3-5 5-16,7-9 3 0,2-5-9 16,7-7 0-16,2-4 1 15,2-2-1-15,3 0 0 16,0 0-1-16,0 2 1 16,0 2-1-16,0 2 0 15,2 1-1-15,4-3-9 16,1 0-95-16,1-4-30 15,4-10-132-15,-5 0-215 16,-4-12-317-16</inkml:trace>
  <inkml:trace contextRef="#ctx0" brushRef="#br0" timeOffset="66759.7356">19538 11526 608 0,'0'0'797'0,"0"0"-708"16,0 0-89-16,0 0-24 15,0 0 24-15,0 0 19 16,22 83 32-16,1-42 4 15,3 5-10-15,6 4 6 16,2 1-3-16,2 2 4 0,2 2-16 16,0-1-11-16,-1-3-5 15,-2-3-3-15,-1-6 5 16,-3-4 5-16,-2-6 0 16,-4-9-10-16,-4-6 1 15,-3-6 23-15,-2-9 9 16,2-2 3-16,1-12-15 15,7-12-5-15,3-12-13 16,6-5 1-16,-2-3-6 16,0 3-6-16,-7 6-9 15,-3 9 0-15,-8 5-81 16,-5 11-78-16,-4 7-167 16,-6 3-384-16</inkml:trace>
  <inkml:trace contextRef="#ctx0" brushRef="#br0" timeOffset="66930.5722">20551 11930 1837 0,'0'0'227'0,"0"0"-188"15,0 0-39-15,0 0-60 16,0 0-30-16,0 0-388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33:11.8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5788 8644 1121 0,'0'0'140'0,"0"0"-96"0,-113 7-34 15,55 16 7-15,-3 10 1 16,-11 13 11-16,1 8 13 16,-1 6-2-16,9 4 0 15,11-2-14-15,15-2 0 16,13-4-14-16,21 0-12 15,3 0 0-15,28 2 11 16,14 4 1-16,13 2 2 16,5 3-5-16,6-4-8 15,-4 3 9-15,-5-2-8 16,-11 0-2-16,-16 13 9 16,-26 11-9-16,-23 15 16 15,-39 1 22-15,-20-10 20 16,-17-17 7-16,-3-16 5 0,-4-10 2 15,2-13-8-15,9-13 2 16,15-11-1-16,18-9-17 16,13-5-18-16,11-2-12 15,-2-9 2-15,3-2 31 16,6 3-1-16,11 0-22 16,11 5-22-16,5 3-6 15,0 2-26-15,8 0-36 16,19 20 26-16,7 13 29 15,18 25 6-15,8 27 1 16,-2 30-1-16,-7 22 1 16,-21 8 0-16,-17 5 0 15,-13-5 13-15,-3 9 0 0,-16 0-2 16,-8 0-2-16,-4-3 2 16,-2-7-10-16,1-4 9 15,1-2-1-15,7-2 3 16,3-1 0-16,5-6-11 15,5-1 0-15,3-6 5 16,3-7-6-16,2-4 1 16,2-2 5-16,1-5-4 15,0 0-1-15,0-2 8 16,0-4-9-16,0-5 0 16,0-7 0-16,0-17 2 0,0-13-1 15,0 7 12 1,6 11-1-16,4-3 1 0,-1-2-4 15,-3-24 1-15,0-16-2 16,6 3-1-16,-2 2 4 16,2 2 2-16,3-3 0 15,3-2-2-15,0 0 1 16,3-1 1-16,-2-4 3 16,4-1 7-16,0 0-4 15,6-4-4-15,-1 0 1 16,8-1-8-16,0-3-2 15,5-6-5-15,4-8 11 16,7-3-3-16,9 0-3 16,19-20 7-16,16-15-12 15,18-15 6-15,4-5-1 16,-23 5-5-16,-20 13 7 16,-29 11 4-16,-4 4-11 0,1 0 5 15,3-2-6-15,-4 3-1 16,-6 4 0-16,-8 5 0 15,-7 2 1-15,-4 3 0 16,-4-1-6-16,-3 2-37 16,2-10-64-16,-1 4-97 15,-7-4-360-15</inkml:trace>
  <inkml:trace contextRef="#ctx0" brushRef="#br0" timeOffset="15763.4695">1196 7665 1744 0,'0'0'214'16,"0"0"-144"-16,0 0 36 16,-91-16 24-16,76 33-68 15,0 30-44-15,6 8-11 16,5 13 11-16,4 2-5 16,4-11 7-16,20-1-10 15,6-11-9-15,6-15 0 16,1-16 0-16,3-16 9 15,2-33-9-15,-6-53 8 16,-20-48 0-16,-16-27 2 0,-36-7-2 16,-41-1-3-1,-22 15-5-15,-11 8 12 0,7 17 12 16,27 40-8-16,31 36 12 16,23 28 31-16,13 16-11 15,0 6-4-15,8 3-23 16,1 1-22-16,10 23-12 15,32 26 12-15,28 20 0 16,28 17 0-16,14-4-10 16,3-16-68-16,-9-25-33 15,-17-26-76-15,-26-11-139 16,-18-5-307-16</inkml:trace>
  <inkml:trace contextRef="#ctx0" brushRef="#br0" timeOffset="16453.2915">1436 6900 179 0,'0'0'1110'0,"0"0"-985"16,0 0-89-16,0 0-8 16,0 0-5-16,0 0 18 15,90 62 8-15,-59-62-18 16,3-6-14-16,-8-16-1 15,-7-3 0-15,-10-9-7 0,-9 1 3 16,0-2 1-16,-11-2 82 16,-14 4 20-16,1 1-5 15,-4 9 8-15,10 6 15 16,0 10 4 0,9 7-33-16,3 0-56 0,6 21-47 15,0 15-1-15,9 9-1 16,12 8 0-16,7 2 1 15,8-4-1-15,4-6 1 16,6-9 0-16,1-12-1 16,-3-15-39-16,-3-9-36 15,-8-20-13-15,-11-18 30 16,-13-12-15-16,-9-6 0 16,-9-6 23-16,-21 0 33 15,-3 5 10-15,0 9 8 0,5 12 41 16,6 16 24-16,9 10-14 15,7 9 8-15,4 1-45 16,2 8-14-16,3 15-9 16,16 7 9-16,8 1 2 15,6-2-1-15,9-10-1 16,4-7-1-16,-1-12 0 16,1-2 0-16,-6-22-1 15,-10-10-8-15,-9-5-2 16,-12-5 6-16,-9 1 6 15,0 0 0-15,-9 8 0 16,-3 8 33-16,5 9 25 16,2 8 23-16,4 7-8 15,1 3-57-15,7 0-16 16,17 8-1-16,10 6 1 0,7 3 1 16,2 3 0-16,-3 2 1 15,-4-3 4-15,-9-2-6 16,-14-6-128-16,-10-8-119 15,-3-3-407-15</inkml:trace>
  <inkml:trace contextRef="#ctx0" brushRef="#br0" timeOffset="16596.0524">1730 6089 1174 0,'0'0'245'0,"0"0"-205"16,0 0-34-16,0 0-6 0,85 90-10 15,-34-61-147-15,1-5-547 16</inkml:trace>
  <inkml:trace contextRef="#ctx0" brushRef="#br0" timeOffset="17429.2284">2137 6036 1664 0,'0'0'203'0,"0"0"-177"16,0 0-17-16,57 84 54 16,-14-47 25-16,6 5 2 15,5-1-37-15,1-4-28 0,-3-4-13 16,-10-7-11-16,-12-9 7 16,-11-9-7-16,-11-8 1 15,-8-15 15-15,-5-22-5 16,-17-14-11-16,-5-9 5 15,-3-5-4-15,5 8 5 16,8 6-6-16,13 12-1 16,4 6 0-16,12 9 0 15,19 3-1-15,11 4-8 16,12 0 0-16,7 0-37 16,10 1-20-16,-5-4-59 15,-8 1 11-15,-16-1 22 16,-12 4 36-16,-18 2 36 0,-12 3 20 15,0 5 89-15,-12 1 26 16,-7 5 14-16,-1 0-43 16,-2 11-30-16,1 11-19 15,4 6-19-15,4 6-2 16,4 8-16-16,9 1 12 16,0-2-12-16,0 0 9 15,18-8-9-15,3-5 0 16,3-11-9-16,1-17-6 15,2 0-20-15,-6-29-2 16,-3-9-1-16,-8-7-36 16,-8-2-10-16,-2 5 51 0,-2 8 33 15,-11 7 1-15,-2 10 40 16,6 5 34-16,3 7 15 16,1 5-3-16,5 0-57 15,0 3-30-15,0 14-9 16,14 5 8-16,7 4 0 15,4-2 1-15,8-4 0 16,3-6 0-16,-2-9 0 16,2-5 1-16,-5-14 0 15,-4-17 0-15,-5-8-1 16,-14-11 1-16,-8-17 1 16,-39-22-1-16,-38-26 0 15,-22-2 0-15,8 22-1 0,22 31 8 16,29 36 61-1,18 14 33-15,1 3-4 0,10 6-26 16,4 5-40 0,7 0-32-16,13 22-11 0,22 11 10 15,12 7-1-15,13 7 2 16,9 4 0-16,1-1-46 16,0 2-126-16,0 3-109 15,-15-12-307-15,-16-13 70 0</inkml:trace>
  <inkml:trace contextRef="#ctx0" brushRef="#br0" timeOffset="17631.0487">2829 5425 1702 0,'0'0'195'0,"0"0"-135"0,0 0-59 15,0 0 0-15,91-4 13 16,-37 4 8-16,4 13 8 15,0 6-4-15,-1 4-17 16,-11 7-1-16,-7 1-8 16,-12-1-117-16,-11-9-215 15,-11-13-212-15</inkml:trace>
  <inkml:trace contextRef="#ctx0" brushRef="#br0" timeOffset="17760.8693">2938 5095 1255 0,'0'0'196'0,"0"0"-134"0,0 0-33 16,0 0-24 0,0 0-5-16,103-24-1 0,-15 34-16 15,-11 5-156-15,-11 1-326 0</inkml:trace>
  <inkml:trace contextRef="#ctx0" brushRef="#br0" timeOffset="18456.0759">3429 5013 1435 0,'0'0'237'16,"0"0"26"-16,0 0-65 15,-91 15-80-15,70 6-41 16,7 5-37-16,7 10-19 16,7 5 7-16,0 3-19 0,18 2 6 15,15-2-7-15,7-3-7 16,3-10 6-16,5-11-6 15,-3-18 0-15,-2-4 5 16,0-26-6-16,-7-14-11 16,-9-12-12-16,-18-16-11 15,-9-18 25-15,-21 9 4 16,-12 13 5-16,-1 18 1 16,4 25 5-16,0 4 47 15,-1 6 2-15,8 13-25 16,4 0-21-16,10 17-9 15,6 10-16-15,3 6 3 16,23 3 13-16,11 3-6 0,12-7-2 16,6-6-44-1,1-13-42-15,-1-11 33 0,-3-2 26 16,-10-23 23-16,-8-7-1 16,-13-6-21-16,-12-3 25 15,-6 2 9-15,-3 3 28 16,-12 8 36-16,3 8 10 15,3 9 25-15,3 4-37 16,6 5-39-16,0 0-23 16,9 12-30-16,15 8 12 15,10 6 18-15,5 2-1 16,1 3 0-16,-1-2 0 16,-5-2 1-16,-8-4-26 0,-8-7-30 15,-9-10 0 1,-8-6 50-16,-1-9 6 0,-13-23 38 15,-23-22-15-15,-19-25 18 16,-2-1 23-16,8 10 13 16,15 15 1-16,17 25-16 15,8 6 2-15,5 9-19 16,4 11-36-16,34 4-8 16,39 14-1-16,36 18 0 15,19 11 1-15,2 16-1 16,-11 11 0-16,-25 11-24 15,-28-12-202-15,-26-9-716 0</inkml:trace>
  <inkml:trace contextRef="#ctx0" brushRef="#br0" timeOffset="20800.2569">1733 8240 871 0,'0'0'179'15,"0"0"-20"-15,0 0 53 16,0 0-23-16,-82 14-60 0,68 1-58 16,5-1-13-1,2 0-4-15,7-1-29 0,0-3-24 16,9-2-1-16,9-1 1 16,10 0 8-16,7-2 3 15,3-1 1-15,4 1-4 16,-3 3-3-16,-5 4 6 15,-4 4-11-15,-9 4 11 16,-9 7 4-16,-8 4 16 16,-4 6 15-16,-4 3-11 15,-14-1-5-15,-6-2-8 16,-4-8-7-16,-2-8-16 16,3-15-25-16,0-24-166 0,11-16-322 15,8-9-455-15</inkml:trace>
  <inkml:trace contextRef="#ctx0" brushRef="#br0" timeOffset="21708.1644">1962 8093 1174 0,'0'0'285'16,"0"0"-136"-16,0 0-18 15,0 0-43-15,0 0-37 16,0 0-34-16,0 0-16 15,14 28-1-15,7-28 0 16,0-3 0-16,3-14-17 16,-2-9-4-16,-3-3 5 15,-7-4 6-15,-7 2 3 0,-5 3 7 16,0 5 12-16,-8 3 69 16,-6 6 16-16,-3 6 21 15,2 5-13 1,0 3 14-16,2 0-39 0,2 14-43 15,5 11-28-15,5 6-2 16,1 4-5-16,4 3-1 16,17 0-1-16,9-4 0 15,9-7 0-15,3-9 0 16,4-10 2-16,-4-8-2 16,-5-8 7-16,-10-16-7 15,-5-10-11-15,-14-7 6 0,-8-6 5 16,-6-4 1-16,-23-4 0 15,-5 0 8-15,-5 4 6 16,6 8 13-16,8 13 39 16,7 14 9-16,11 8-3 15,5 8-42-15,2 0-31 16,8 12-16-16,17 9 10 16,12 4 6-16,9 1 6 15,8-1-6-15,6-5 0 16,-1-7-36-16,-2-6-64 15,-9-7-85-15,-9-10-37 16,-20-21-54-16,-16-11-88 16,-9-13 22-16,-28-7 144 15,-12-3 198-15,-8 0 102 16,9 5 134-16,8 10 84 0,10 17-42 16,11 13-32-16,10 11-67 15,4 7-86-15,2 2-63 16,12 9-30-16,18 17 0 15,13 13 14-15,8 9 15 16,20 22-15-16,13 20 1 16,-8-5 7-16,-9-10-12 15,-10-17-8-15,-20-24 4 16,2-5-5-16,-8-6-1 16,-10-17 0-16,-9-6-50 15,-12-20 18-15,-3-18 22 0,-24-11-5 16,-14-6-44-1,-9 0 8-15,-8 9 23 0,3 12 16 16,1 14 12 0,8 13 9-16,4 7-9 0,8 3 2 15,11 11 12-15,7 0 16 16,7-1-17-16,9-1-13 16,0-3-10-16,6-1 4 15,13-4 5-15,7-4-6 16,11-2-33-16,29-31-37 15,-11 1-182-15,-6-3-494 0</inkml:trace>
  <inkml:trace contextRef="#ctx0" brushRef="#br0" timeOffset="21879.4449">3044 7349 1635 0,'0'0'294'0,"0"0"-133"0,0 0-77 16,0 0-54-16,15-74-30 16,22-1-96-16,-4 9-200 15,0 0-471-15</inkml:trace>
  <inkml:trace contextRef="#ctx0" brushRef="#br0" timeOffset="22394.556">3181 6641 1377 0,'0'0'347'0,"0"0"-208"0,0 0 37 16,-73 80-44-16,63-51-30 16,7-2-60-16,3-5-31 15,10-6-11-15,14-3 1 16,7-7-1-16,4-5 1 16,1-1 0-16,-1 0 0 15,-2-8 0-15,-5 1 1 16,-7 2 4-16,-9 3-5 15,-6 2-1-15,-3 0 0 16,-3 11-6-16,0 10 6 16,-12 9 6-16,-1 4 13 15,1 1-1-15,0-2-5 16,9-7 2-16,3-6-15 16,6-5 1-16,18-5-1 0,7-8 0 15,8-2 0-15,4-17 0 16,2-16-16-16,1-10 1 15,-7-11 9-15,-9-15 4 16,-24-16-9-16,-17-14 5 16,-26 10 5-16,-9 21 1 15,4 25 0-15,17 21 23 16,1 5 83-16,4 6 23 16,4 3-32-16,10 7-40 15,6 1-57-15,0 12-5 16,24 15-1-16,7 9 6 15,8 6 1-15,3 3-1 16,7-1 0-16,-3-3-42 0,-4-6-46 16,-6-9-101-1,-11-7-27-15,-11-14-138 0,-9-5-137 16,-5 0-185-16</inkml:trace>
  <inkml:trace contextRef="#ctx0" brushRef="#br0" timeOffset="23218.9577">3390 6660 1333 0,'0'0'318'0,"0"0"-113"16,0 0-76-16,0 0-109 16,0 0-20-16,0 0-12 15,0 0 12-15,61-36 0 16,-19 16 1-16,0-3 0 0,4-7 6 16,-9-1-7-16,-4-3 1 15,-9 1 5-15,-5 0-5 16,-11 5 10-16,-5 6 56 15,-3 5 26-15,0 5 17 16,0 7 6 0,0 2-6-16,0 3-43 0,0 0-46 15,0 0-21-15,4 14-23 16,11 6 8-16,5 8 15 16,5 2 0-16,5 1 1 15,-2-4-1-15,3-7-39 16,-2-8-3-16,-7-5 8 15,-2-7 3-15,-7-7 16 16,-6-13 13-16,-5-8 2 16,-2-6 0-16,0 0 8 0,0 2 19 15,0 6-8-15,0 4-7 16,0 7 0-16,0 4-3 16,3 6 0-16,10 0-8 15,8 4-1-15,6-1 6 16,6 0-4-16,8 1-1 15,4-5 1-15,1-6-2 16,1-6 0-16,-3-7-61 16,-6-8-35-16,-13-2-38 15,-10 0-22-15,-12 1 32 16,-3 3 105-16,-15 7 19 16,-6 4 118-16,-2 6 32 15,0 5 3-15,2 6-30 0,2 3-44 16,8 0-30-1,5 5-21-15,2 12-22 0,4 7-6 16,0 7 0-16,3 4 0 16,12 2 0-16,4-5 0 15,3-3-1-15,1-7 1 16,-1-10 0-16,-1-10-1 16,-3-2 0-16,-2-24-15 15,-8-14 8-15,-8-11-1 16,0-8 2-16,-31-15 6 15,-29-18 1-15,-25-16 1 16,3 13 6-16,15 24 29 16,25 32 32-16,27 27 40 15,3 5-8-15,5 5-19 16,5 0-69-16,2 11-12 0,14 17-15 16,16 15 15-16,11 8 3 15,10 5-3-15,7 3-11 16,5-3-56-16,1-5-79 15,15-9-84-15,-15-13-69 16,-15-20-497-16</inkml:trace>
  <inkml:trace contextRef="#ctx0" brushRef="#br0" timeOffset="23524.2602">4407 5772 646 0,'0'0'1217'16,"0"0"-1088"-16,0 0-129 0,0 0-9 15,0 0 8-15,0 0 1 16,82 10 9-16,-49-10-3 16,-3-14 6-16,-3-8-2 15,-8-8 4-15,-4-7 10 16,-9-6-5-16,-6-8-3 16,-1-3 14-16,-16 2 52 15,-4 4 23-15,2 12 75 16,10 14-9-16,4 17-49 15,5 5-88-15,6 38-34 16,26 32 0-16,23 35 0 16,14 16 11-16,11 2-10 15,5-2 2-15,-1-10-3 0,1-6-98 16,-21-27-203-16,-12-22-558 0</inkml:trace>
  <inkml:trace contextRef="#ctx0" brushRef="#br0" timeOffset="40188.8339">15121 16777 1360 0,'0'0'330'0,"0"0"-145"0,0 0-61 16,0 0-16 0,0 0-36-16,0 0-32 0,33-25-16 15,-5 14-5-15,8-1-18 16,6-1 1-16,1 4 5 16,2 1-7-16,-3 2-21 15,-3 5-97-15,-11 1-169 16,-10 0-256-16</inkml:trace>
  <inkml:trace contextRef="#ctx0" brushRef="#br0" timeOffset="40379.9304">15118 16927 1255 0,'0'0'229'0,"0"0"-113"15,0 0-43-15,0 0-44 16,0 0-1-16,0 0 66 15,0 0-1-15,123-11-35 16,-67-7-29-16,7-3-29 16,19-15-103-16,-18 3-214 15,-12 2-572-15</inkml:trace>
  <inkml:trace contextRef="#ctx0" brushRef="#br0" timeOffset="40764.7192">15303 16508 1460 0,'0'0'307'0,"0"0"-122"0,0 0-130 16,0 0-37-16,0 0 17 16,79 71 31-16,-26-47 18 15,12-1-19-15,4-1-12 16,1 0-16-16,-4-2-10 15,-8 2-12-15,-9-1-9 16,-12-1-5-16,-12 1 4 16,-9 3-4-16,-12 0 7 15,-4 6 8-15,-20 1 57 16,-17 10-11-16,-23 8-10 16,-1 0 1-16,-10 1-18 0,1-4-5 15,12-10 6-15,2-2 4 16,15-7-4-16,12-11-21 15,14-8-7-15,8-3-7 16,5-5 0-16,2 4-1 16,0-4-22-16,12 4-77 15,32-2-34-15,-2-1-141 16,2-1-358-16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34:39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25412 16855 160 0,'0'0'147'0,"0"0"-113"15,0 0-33 1,0 0 14-16,-2-3 11 0,2 3 14 16,-1-3-4-1,1-1-14-15,0 3 3 0,-2 1 3 16,2-2-10-16,-1 2-8 16,-1-1-4-16,1 1-5 15,-1 0 0-15,1 0-1 16,-1 0-17-16,1 0-6 15,-1 0 5-15,1 0 11 16,-3 0 6-16,0 0-1 16,3 0 1-16,-2 0 0 15,1 0 0-15,-1 0 1 16,0 0-23-16,2 0-39 16,-2 1-36-16,1-1-11 0,1 0 34 15</inkml:trace>
  <inkml:trace contextRef="#ctx0" brushRef="#br0" timeOffset="51466.291">23990 14941 1455 0,'0'0'236'16,"0"0"-71"-16,0 0 22 16,0 0-31-16,0 0-98 15,0 0-37-15,-48 93 13 16,22-6-9-16,-4 11-7 0,6-4-5 15,9-20-7 1,8-20-6-16,7-15-6 0,0-8-102 16,8-6-78-16,25-22-133 15,-3-3-162-15,-2-15-53 0</inkml:trace>
  <inkml:trace contextRef="#ctx0" brushRef="#br0" timeOffset="51637.831">23971 15133 872 0,'0'0'310'16,"0"0"0"-16,-29-96-1 15,19 76-53-15,4 12-76 16,2 8-105-16,4 18-74 16,0 17 8-16,0 26 3 15,0 25 0-15,0 21-12 16,0 7-2-16,-2-8-38 16,-7-24-43-16,-3-26-58 0,-14-1-175 15,4-21-83 1,-4-6-312-16</inkml:trace>
  <inkml:trace contextRef="#ctx0" brushRef="#br0" timeOffset="51989.2062">23435 15594 1627 0,'0'0'241'0,"0"0"-166"16,0 0-55-16,0 0 1 15,120-8 17-15,-64 8 4 16,8 9-6-16,4 4-26 15,0 2 0-15,2-1-1 16,-1-3-8-16,-3-3-1 16,-4-5-3-16,-7-3-15 0,-7-14-36 15,-9-16-1-15,-11-12 34 16,-8-12 14-16,-5-4 1 16,-6-3 6-16,-3 5 17 15,-1 10 19-15,-2 14 10 16,-1 13 1-16,-1 12 0 15,-1 7-8-15,0 5-27 16,0 19 14-16,-6 12-2 16,-5 9-5-16,-6 7-9 15,-2 4-2-15,-4 2-8 16,1-1-39-16,-15 7-101 0,6-17-356 16,2-16-1075-16</inkml:trace>
  <inkml:trace contextRef="#ctx0" brushRef="#br0" timeOffset="53671.4143">24845 14120 1079 0,'0'0'138'0,"0"0"-79"15,0 0 46-15,-54-73 111 16,26 58-98-16,-7 4-4 15,-3 6-13-15,-6 5-23 16,-2 12-24-16,0 14-20 0,1 11-9 16,10 6 3-1,8 6 4-15,13-1-11 16,13 0-20-16,2-3 8 0,26-5-3 16,12-3-6-16,13-7-2 15,9-13-7-15,3-14-34 16,0-4-29-16,-8-29-3 15,-14-11 38-15,-20-24 14 16,-22-20 14-16,-12 3 9 16,-17 11 0-16,-8 14 9 15,8 22 15-15,0 6 40 16,4 4 14-16,7 17-32 16,10 8-24-16,8 9-21 15,2 21-1-15,22 10 0 16,8 6-2-16,12 3-3 15,8 0 5-15,6-7 0 0,0-10-33 16,-1-13-27-16,-6-14 2 16,-7-5-6-16,-11-19 16 15,-15-12 29-15,-12-8 18 16,-6-5 1-16,-9 4 22 16,-9 3 28-16,0 10 3 15,6 10 12-15,4 9-9 16,5 8-38-16,3 3-18 15,0 17-13-15,13 10 13 16,4 9 1-16,3 3 2 16,-1 2-2-16,0-3-1 15,-2-7 5-15,-5-8-5 0,-1-9-16 16,-5-11 6 0,-3-6 8-16,1-13 2 0,1-16 8 15,-1-10-7-15,5-3-1 16,2 2 0-16,1 4 1 15,4 9-1-15,1 9-1 16,2 7 1-16,1 8-1 16,2 3 0-16,3 0 1 15,5 9 0-15,1 7 1 16,3-2 0-16,5-2 0 16,0-2 7-16,3-9-7 15,4-1-2-15,-3-13-15 16,-1-11-23-16,-8-8-40 15,-9-6 21-15,-13-3 29 16,-12-1 29-16,0 3 6 0,-16 3 58 16,-6 10 5-16,-5 6-19 15,1 10-20-15,4 9-16 16,3 1-3-16,2 11-10 16,5 9 0-16,2 9-1 15,7 2 1-15,3 4-1 16,0-2-9-16,10-9 8 15,7-2 0-15,5-10-36 16,0-7-16-16,0-5-8 16,-2 0 7-16,-2-10 36 15,-7-9 17-15,-5-6 1 0,-6-2 1 16,0-1 34-16,0 1 19 16,-6 8 11-16,0 3-4 15,-2 8 0-15,5 8-5 16,3 0-47-16,0 5-9 15,0 15 0-15,6 6 0 16,6 4 1-16,6 2 0 16,3-6 0-16,1-3 0 15,2-9 0-15,-4-4-1 16,1-10-26-16,-5-5-2 16,-6-23 17-16,-8-27 10 15,-4-34 0-15,-32-38 1 16,-14-14 0-16,-4 5 1 15,7 31 8-15,19 41-8 0,9 28 11 16,7 21 29 0,2 4 2-16,5 10-1 0,3 1-36 15,12 37-6 1,30 30-1-16,22 34 1 0,11 14-1 16,2-1 0-16,-14-22-7 15,-18-31-85-15,-8-21-19 16,-8-14-88-16,3-6-50 15,-2-20-64-15,-8 0 11 16,-12-18-482-16</inkml:trace>
  <inkml:trace contextRef="#ctx0" brushRef="#br0" timeOffset="54355.0782">26104 13554 901 0,'0'0'247'0,"0"0"-57"16,0 0-63-16,0 0-32 0,0 0-68 15,0 0-27-15,0 0 0 16,34-3-1-16,-1 27 1 15,1-4-8-15,5-6-36 16,-3-9-26-16,-3-5-37 16,-4-9 42-16,-9-14-14 15,-7-10 62-15,-11-5 17 16,-2-1 61-16,-12 0 58 16,-6 8 72-16,2 9 12 15,4 12-8-15,6 10-83 16,6 10-81-16,0 24-31 15,3 22 0-15,19 28 32 16,8 24-20-16,4 12 7 16,-4-5 4-16,-9-8-3 0,-9-18-10 15,-8-19-3-15,-4-17-6 16,0-16 0-16,0-13 5 16,-10-1-6-16,-5-7 0 15,-6-7 0-15,-3-9 6 16,-6-15-6-16,-1-13-24 15,1-8 11-15,8-1 11 16,6 4-10-16,8 0-10 16,8 5 15-16,0 4-1 15,3 2-2-15,15 3 3 16,5-3 1-16,7 0 5 16,6 0-9-16,3-4 9 0,3-7 1 15,-1-4-14 1,-2-5-43-16,-6-8-10 0,-7-5-14 15,-13-6-1-15,-6-2-19 16,-7-5 61-16,-7 0 27 16,-11 3 13-16,-4 7 29 15,0 5 59-15,0 6 46 16,3 8-31-16,4 5 0 16,3 8-25-16,6 9-10 15,2 8-5-15,4 8-24 16,0 1-39-16,10 19 0 15,16 18-7-15,14 24 7 16,14 26 0-16,2 24 0 0,-4 4 1 16,-19-17-1-16,-18-28-60 15,-13-26-66-15,-2-10-97 16,-14-6-88-16,-4-10-214 16</inkml:trace>
  <inkml:trace contextRef="#ctx0" brushRef="#br0" timeOffset="54538.3557">26513 13450 1360 0,'0'0'168'0,"0"0"-111"15,0 0-5-15,98-20 59 16,-56 20-22-16,5 17 17 16,0 8-50-16,-4 8-26 0,-9 4-15 15,-7 1-15 1,-10-1-152-16,-17-8-54 0,0-13-150 15,-4-13-633-15</inkml:trace>
  <inkml:trace contextRef="#ctx0" brushRef="#br0" timeOffset="54664.4408">26769 13199 1121 0,'0'0'59'15,"0"0"-59"-15,0 0-20 16,0 0 18-16,116 59-28 15,-75-34-133-15,-2-4-384 0</inkml:trace>
  <inkml:trace contextRef="#ctx0" brushRef="#br0" timeOffset="55345.4695">27160 13221 1083 0,'0'0'253'0,"0"0"29"0,0 0-18 15,0 0-62-15,0 0-81 16,0 0-66-16,0 0-37 15,-63 26-5-15,57 12 9 16,6 6 0-16,0-1-11 16,17 1-4-16,11-4 2 15,11-6-9-15,10-10-25 16,9-13-42-16,5-11-18 16,1-7-23-16,-8-20-56 15,-9-8-49-15,-16-5 36 0,-13-4 76 16,-15-2 101-16,-3 3 40 15,-11 7 145-15,-8 8 49 16,2 8-41-16,1 10-56 16,6 9-36-16,-2 1-54 15,6 13-40-15,0 12 5 16,3 9-4-16,3 3 2 16,0-1-9-16,1 0 0 15,10-8 12-15,4-7-13 16,1-9 0-16,2-9-48 15,0-3-2-15,2-15 32 16,-3-11-4-16,-2-3 3 16,-2-4 3-16,-3 3 15 0,-3 5-2 15,-4 8 3 1,-1 6 23-16,-1 7 25 0,1 4-33 16,5 0-15-16,2 3-7 15,8 8 7-15,5 3 0 16,2-2 0-16,-1-2 0 15,-3-6 1-15,-2-4 0 16,-6 0 10-16,-3-14 3 16,-8-15-4-16,-1-15-4 15,-10-20 1-15,-20-31 11 16,-4-28 2-16,1 11-1 16,11 25 13-16,13 37 44 0,6 35 30 15,1 8-12 1,2 7-42-16,0 0-37 15,8 31-15-15,23 33-3 0,19 26 3 16,12 22 1-16,2 10 1 16,-6 9-2-16,-13 1 0 15,-8 5-149-15,-14-34-206 16,-10-22-995-16</inkml:trace>
  <inkml:trace contextRef="#ctx0" brushRef="#br0" timeOffset="55721.2366">27652 14076 1702 0,'0'0'174'0,"0"0"-166"16,0 0 75-16,-89-23 12 15,62 29-27-15,0 14-16 16,7 6 4-16,4 6-18 16,10-3-19-16,6 2-7 15,5-4-6-15,18-5-4 16,13-3 15-16,9-4-9 16,9-4 1-16,1-1-8 15,-2 0 1-15,-11 0 2 16,-10 2-4-16,-16-3-6 15,-13 1-13-15,-3 2 19 16,-22 1 0-16,-13 3 6 0,-8-1-6 16,-6-3 0-16,3-2-42 15,5-10-129-15,15 0-310 16,12-14-594-16</inkml:trace>
  <inkml:trace contextRef="#ctx0" brushRef="#br0" timeOffset="56036.0743">28033 14050 418 0,'0'0'1077'15,"0"0"-952"-15,0 0-12 16,0 0 31-16,-68 73-1 16,58-36-45-16,5 3-28 0,5-2-12 15,2-4-28 1,14-6-1-16,10-10 1 0,2-9 25 15,3-9-9-15,2-6-14 16,-3-19-2-16,-3-9-12 16,-6-10-6-16,-12-4-6 15,-9-4-5-15,0 3 8 16,-21 5-9-16,-7 10-11 16,-4 11-12-16,-1 15 9 15,1 8-4-15,2 2-64 16,9 17-20-16,13 18-80 15,8-4-203-15,0-5-419 0</inkml:trace>
  <inkml:trace contextRef="#ctx0" brushRef="#br0" timeOffset="56258.4771">28164 13654 2126 0,'0'0'257'15,"0"0"-102"-15,0 0-103 16,0 0-37-16,0 0-14 16,51 117 9-16,-13-47 5 15,-2 0-14-15,1 3 1 16,-8-17-2-16,2 7-5 0,3 2-130 16,1-15-174-1,-5-10-368-15,-10-23-461 0</inkml:trace>
  <inkml:trace contextRef="#ctx0" brushRef="#br0" timeOffset="56767.0143">28546 13914 1557 0,'0'0'198'15,"0"0"-40"-15,0 0-16 16,0 0-43-16,0 0-54 16,0 0-5-16,0 0 21 15,28 84-20-15,-16-45-13 16,1 0-16-16,3-2-11 15,3-7 0-15,1-8-1 16,4-12-57-16,-3-10-17 16,2-5 30-16,-3-19 14 0,-5-7 11 15,-3-3 12-15,-4 0 7 16,-4 5 14-16,-2 5 21 16,-2 8 32-16,0 6 8 15,1 9-20-15,2 1-39 16,7 8-15-16,7 11-1 15,5 6 11-15,7 3-10 16,2 1 5-16,2-1 5 16,3-5-10-16,0-5-1 15,1-9 0-15,-3-9-41 16,-3-5-10-16,-5-21-16 16,-13-13 26-16,-11-26 18 15,-7-32 9-15,-34-34 14 16,-8-1 0-16,5 24 35 15,10 43 57-15,16 38 25 0,9 15 17 16,2 5-57-16,4 7-43 16,1 0-34-16,6 19-9 15,17 22 9-15,15 21 0 16,8 24-1-16,5 25 1 16,-7 4-1-16,-14-21-39 15,-12-12-119-15,-9-39-115 16,-6-14-406-16</inkml:trace>
  <inkml:trace contextRef="#ctx0" brushRef="#br0" timeOffset="56978.7907">29089 13738 173 0,'0'0'1538'15,"0"0"-1401"-15,0 0-90 16,114-25 0-16,-63 38 67 15,1 20 2-15,2 8-18 16,-6 9-41-16,-11 2-33 16,-10 1-19-16,-12-4-5 15,-10-3-106-15,-10-15-141 16,-12-9-247-16,-7-18-727 0</inkml:trace>
  <inkml:trace contextRef="#ctx0" brushRef="#br0" timeOffset="57087.4354">29333 13514 965 0,'0'0'0'16,"0"0"-53"-16,0 0 12 15,84 54 30-15,-56-25-340 0</inkml:trace>
  <inkml:trace contextRef="#ctx0" brushRef="#br0" timeOffset="57794.7538">29790 13679 1774 0,'0'0'275'0,"0"0"-68"0,0 0-31 16,0 0-61-16,0 0-59 16,0 0-44-16,0 0-3 15,-19 69-8-15,19-19 0 16,11 2 0-16,7 0 0 15,3-6 1-15,3-7-1 16,6-7-1-16,2-14-19 16,10-12-25-16,0-6 13 15,3-20-19-15,-2-26-22 16,-13-31-8-16,-20-24 8 16,-10 6 5-16,-4 17 40 15,-17 31 27-15,0 24 61 16,-6 6 38-16,-4 4-40 15,-1 7-35-15,5 6-17 0,8 9-7 16,10 16-12-16,9 8 11 16,0 6-6-16,15 0 1 15,11 2 0-15,5-6-25 16,5-7-5-16,2-11-11 16,3-12 8-16,-1-5 27 15,-1-9 11-15,-5-12 0 16,-6-3 1-16,-8 1 33 15,-4 3 21-15,-4 6 2 16,-3 5-1-16,-2 5-17 16,1 4-26-16,4 0-12 15,6 12-10-15,4 8 1 16,2 4 9-16,-4 1 5 0,-3 1-5 16,-6-4-6-16,-5-5-7 15,-3-5-14-15,-1-8-10 16,-2-4 33-16,0-7 4 15,2-17 34-15,1-13-22 16,2-8 9-16,2-1 4 16,6 5-15-16,1 10 26 15,5 12-17-15,2 8-13 16,5 11-6-16,3 0 0 16,3 19-12-16,-1 6 5 15,0 9 6-15,-4 4 0 16,-4 4 1-16,-5 6-30 15,-7 19-94-15,-5-11-185 0,-6-9-673 16</inkml:trace>
  <inkml:trace contextRef="#ctx0" brushRef="#br0" timeOffset="69566.7659">22036 17082 166 0,'0'0'105'15,"0"0"-74"-15,0 0-31 0,0 0-12 16,0 0-7-16,0 0-5 16,0-8-133-16</inkml:trace>
  <inkml:trace contextRef="#ctx0" brushRef="#br0" timeOffset="91660.6862">14286 17104 540 0,'0'0'0'15,"0"0"0"-15,0 115-11 16,0-56-4-16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37:00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5626 12983 1045 0,'0'0'162'16,"0"0"-81"-16,-94-55-3 15,52 37 32-15,-10 6-18 16,-2 12-18-16,-20 7-20 16,-22 41-23-16,-11 33-14 15,5 19-8-15,22 7 3 16,35-7-1-16,29-30 3 15,16-15-13-15,1-13-1 16,23-4-1-16,15 8-21 16,24 10 13-16,28 6 9 15,-3-10 1-15,-11-9 1 16,-13-7 4-16,-25-3-5 0,-8 7-1 16,-7 6-18-16,-24 13 18 15,-31 20 10-15,-56 24 12 16,-23 9-5-16,-18-7-1 15,4-14 3-15,36-30-10 16,24-16 7-16,19-15 3 16,12-10 8-16,3 0-5 15,6-3-14-15,8-1-8 16,15-7-16-16,1 1-57 16,25 4 57-16,12 5 16 15,12 6 10-15,8 6 0 16,6 5-10-16,-2 7 1 15,-8 8-1-15,-6 21 0 16,-14 26 0-16,-20 39 36 0,-13 26 3 16,-25 10 10-16,-21 6-11 15,-14-10-5-15,-6 0-1 16,-7-2-11-16,-3-11-2 16,12-16 12-16,16-23 0 15,23-30 21-15,17-26-12 16,8-16-31-16,18 7-9 15,11 1 0-15,11 6 1 16,14 4 0-16,2-14 1 16,26 1 1-16,17-13-2 15,20-12-1-15,2-12 0 16,-23-13 0-16,-23 0 0 0,-30-3 1 16,-5-7-1-16,6-2 7 15,2-4-6-15,3-1 7 16,-8 3-8-16,-6 1 0 15,-6 3-21-15,-2 5-52 16,2 1-90-16,-7 1-148 16,-9-2-414-16</inkml:trace>
  <inkml:trace contextRef="#ctx0" brushRef="#br0" timeOffset="2927.6761">15264 4318 895 0,'0'0'117'0,"0"0"-65"0,0 0 43 16,0 0 18-16,0 0-8 15,0 0-18-15,-86-50-28 16,67 44 4-16,-3-3 8 16,-3 2-12-16,-5-1 14 15,-6 2-35-15,-2 0 11 16,-4 1-9-16,-3 2 1 15,-4 3-29-15,-1 0 4 16,-3 0-7-16,1 8 7 16,-2 7-15-16,-2 2 15 15,-1 7-10-15,-1 2-5 16,-3 5 5-16,0 5 7 16,-2 3-1-16,2 6 3 0,1 2-5 15,6 0 3-15,5 0 1 16,9-1 0-16,4 3-8 15,9-1 15-15,6 8-15 16,8 3 12-16,9 15-5 16,4-6-3-16,4 2-8 15,17-2 11-15,7-10-4 16,6 5-3-16,9-4 10 16,4-5-6-16,2-3 2 15,9-4 10-15,3-6 1 16,5-5 0-16,3-9-6 15,1-5 8-15,3-9 9 0,-3-7-13 16,-3-6 10 0,0-6 1-16,-3-17 4 0,0-9-5 15,-1-5-11-15,-3-8-13 16,-5-4 2-16,-7-6-3 16,-5-5-4-16,-7-3 8 15,-3-14-10-15,-4-13 9 16,-5 7-1-16,-7 11-7 15,-6 12 7-15,-8 14 2 16,-3-3 5-16,0-4 15 16,-1 0-3-16,-17 4-8 15,-4-1-10-15,-6 2 5 16,-2 1-1-16,0 6-1 16,-3 2-5-16,2 1 2 0,-4 4-7 15,1 3-1-15,-2 3 4 16,0 3-5-16,-1 0 0 15,3 6-2-15,1 4-4 16,2 2 0-16,0 4-9 16,-2 7-4-16,-2 2 0 15,-1 0-10-15,-4 9-24 16,-3 10-47-16,-17 11-72 16,8-2-103-16,9-8-593 0</inkml:trace>
  <inkml:trace contextRef="#ctx0" brushRef="#br0" timeOffset="21334.1446">24925 16637 1309 0,'0'0'313'15,"0"0"-184"-15,0 0-2 16,101-25 11-16,-43 16-31 15,10-1-31-15,4 1-18 16,3 3-14-16,-3-2-20 16,-1-1 0-16,-4-1-5 15,-6-1-6-15,-6 1-7 16,-6 0-5-16,-8 1-1 16,-10 1-8-16,-7 0-48 15,-11 4-65-15,-13 2-113 0,0 0-162 16,-6 1-525-16</inkml:trace>
  <inkml:trace contextRef="#ctx0" brushRef="#br0" timeOffset="21616.7887">24808 16866 1200 0,'0'0'247'0,"0"0"-145"16,173-14 77-16,-30-11 59 15,22-8-68-15,2-4-55 16,-15 1-30-16,-23 5-14 0,-13 0-27 16,-8 3-12-16,-10 4-4 15,-19 4-18-15,-19 4 3 16,-21 7-12-16,-11 1-2 15,-4 2 1-15,-12 3-82 16,-4 2-108-16,-8 1-387 0</inkml:trace>
  <inkml:trace contextRef="#ctx0" brushRef="#br0" timeOffset="40763.9773">25321 16482 474 0,'0'0'0'16,"88"-17"-12"-16,-36 7 12 15,-4 0-54-15</inkml:trace>
  <inkml:trace contextRef="#ctx0" brushRef="#br0" timeOffset="41013.2869">25552 16515 153 0,'0'0'0'0</inkml:trace>
  <inkml:trace contextRef="#ctx0" brushRef="#br0" timeOffset="53510.414">21097 16687 108 0,'0'0'75'0,"0"0"-75"15,0 0 0-15,0 0 12 16,0 0 1-16,0 0 42 15,-17-47 41-15,14 41-54 16,0 1-1-16,-1 2 0 16,-1-2 16-16,-1 2-33 15,0 0-12-15,-1 0-12 16,-1 1 6-16,2 0-4 0,0 0 0 16,-2 0-1-16,2 1 12 15,0-1 14-15,-1 2 1 16,1 0-12-16,1 0 2 15,-1 0 13-15,1 0 18 16,1 0 1-16,-2 0-11 16,-1 0-3-16,-1 0-8 15,-1 3-4-15,0 3 14 16,-1 1-15-16,1 3-4 16,-2 3-5-16,1 3-6 15,1 3-6-15,0 5 11 16,2 4-11-16,0 3 5 15,4 5 2-15,3 5 1 0,0 2 4 16,0 3-2 0,0 0-5-16,7 3-7 0,-2 2 1 15,1 2 5-15,-3-3-5 16,-1-2 4-16,-2-6-4 16,0-3-1-16,0-1 1 15,0-4 0-15,0-5 0 16,-6-2 0-16,1-2 2 15,-2-1-3-15,1-3 2 16,3 1-2-16,0-3 8 16,1-1-8-16,2 1 1 15,0-5-1-15,0 0 0 16,0-1 0-16,8-1-2 16,1 2 2-16,4 1 1 15,1-1-1-15,2 2 0 0,2 0 0 16,3 1 0-16,1 0 19 15,3 0-10-15,2 3 2 16,3 2-9-16,0 1 9 16,1 1-11-16,1 0 0 15,-1 0 1-15,0-2 11 16,1 1-5-16,-3 0-7 16,3-4 6-16,-1-2 5 15,2-1 10-15,0-5-11 16,3-5 3-16,1-2 0 15,3-4 0-15,-1 0-3 16,3 0 0-16,2-5 0 16,3-5-2-16,2 0 2 0,3-2 6 15,1 0 3 1,2 0 10-16,0-2-12 0,0 2-5 16,-2 2 9-16,0 1-8 15,-1 6-2-15,-1 2-11 16,-5 1 0-16,0 0 0 15,-2 0 1-15,-6 0 0 16,1 0 0-16,-3 0 2 16,-2 0 3-16,-1-9-6 15,1-2 6-15,-1-7-4 16,2 0 6-16,0-5 2 16,-1-1-1-16,1 1-2 0,-1 0-1 15,0-1 1 1,-2 5-7-16,-4-1 8 0,-1 1-7 15,-3-1 4-15,-8-3-2 16,-1 1 4-16,-6-3 11 16,-7-4 11-16,-2-4 23 15,-2 0-17-15,-17-7-4 16,-2-6-14-16,-8-3-3 16,0-2-4-16,-4-7 3 15,0-5 6-15,1-2-6 16,1-2-11-16,0 3 11 15,-1 4-12-15,-3 5 0 16,1 5 1-16,-2 3 8 16,-2 1-5-16,1 5-5 0,-4 4-1 15,2 1 0-15,0 6 1 16,-1 4 7-16,5 2-2 16,1 4-5-16,3 3 0 15,1 3 0-15,0 0 1 16,0 2 0-16,-1 2-1 15,-2 2 0-15,0 2 0 16,-1 2 0-16,-1 0 1 16,-3 4-1-16,1 0 5 15,-4 0-5-15,0 0 0 16,-3 0 1-16,1 0-1 16,-2 4-7-16,0 0 6 15,1 2 1-15,-1 0 0 16,0 1 8-16,2 1-8 0,-2 1 0 15,5-1 1-15,0 1 0 16,-2-1 0-16,3 2-1 16,-3 1 0-16,-2 2 2 15,-1 3-1-15,0 1-1 16,3 0 1-16,3 3 0 16,2-1 0-16,2 0-1 15,2 0 0-15,1-2-1 16,3 0 1-16,3-5-1 15,3 0 0-15,6-4 0 0,2-2 0 16,9-4-12 0,6-2-45-16,0-4-115 0,12-11-159 15</inkml:trace>
  <inkml:trace contextRef="#ctx0" brushRef="#br0" timeOffset="70540.8729">29057 14025 1145 0,'0'0'197'0,"0"0"-2"15,0 0 26-15,0 0-42 16,-89-84-69-16,54 73-38 15,-7 10-12-15,-5 1-33 16,-5 7 2-16,1 15 8 16,5 7-9-16,5 7-16 15,12 5-4-15,9 3-6 0,11 2-2 16,9-3 1 0,3-1-2-16,23-6 1 0,8-10-8 15,12-9 0-15,8-14-7 16,7-3 5-16,2-25-5 15,-4-16-14-15,-5-5-1 16,-12-12 18-16,-15 0 11 16,-11-3 1-16,-11 1-1 15,-5 5 1-15,-8 7 1 16,-10 11 0-16,-1 10 0 16,-2 11 1-16,2 12-1 15,5 4-1-15,1 6-1 16,7 15-11-16,3 6 2 15,3 8-1-15,0 2 5 16,16-1 6-16,4-1-1 0,5-2-13 16,5-5-33-1,1-2-20-15,-1-5-3 0,-2-6-10 16,-4-7-5-16,-7-4 3 16,-6-4 41-16,-3-5 31 15,-7-11 10-15,-1-4 1 16,0-2-1-16,0 0 8 15,0-1 8-15,0 5 18 16,0 4-2-16,0 4 3 16,0 5-14-16,9 4-7 15,6 1-12-15,2 1-1 16,4 14 9-16,1 5-4 0,-2 2 6 16,0 5 5-16,1 1 8 15,-2 1 6-15,-1-3-13 16,3-1-5-16,-3-6-12 15,3-5 8-15,0-6-7 16,0-8 6-16,0-2 4 16,-1-20 6-16,1-7-9 15,-3-9-3-15,-2-4 3 16,-3-2-3-16,-4 1-4 16,-2 4 4-16,-6 8 5 15,1 9 14-15,-2 7 14 16,0 11 12-16,0 4-12 15,-7 0-28-15,-4 16-5 0,-1 9-5 16,-3 3-1 0,6 3-1-16,6 3-5 0,3-2-4 15,3 0 1-15,21-1 9 16,9-6-2-16,9-6 2 16,8-13-12-16,5-6-10 15,0-6-9-15,-3-19-10 16,-6-8-16-16,-12-3 10 15,-7-6 21-15,-11-4 24 16,-5 3-3-16,-8 2 5 16,-3 7 18-16,0 10 26 15,0 10 24-15,-8 6-22 16,-1 8-12-16,-1 0-18 16,-5 9-4-16,0 10-12 15,0 4-2-15,6 6-6 0,2 0 7 16,4 1-10-16,3-2 5 15,0-4 6-15,4-5-1 16,5-2 0-16,2-7-15 16,2-8-12-16,-2-2 9 15,2 0 18-15,-1-12 1 16,-2-5-4-16,2-3 3 16,-4 1 1-16,-2 5 0 15,-3 4 1-15,-2 3 15 16,1 7 3-16,2 0-19 15,0 0-6-15,4 10 6 16,4 4 2-16,3 2-2 16,0 0 1-16,3 1 3 0,2-2-4 15,5-4 0-15,31-7-10 16,-5-4-163-16,-2 0-501 16</inkml:trace>
  <inkml:trace contextRef="#ctx0" brushRef="#br0" timeOffset="72335.4644">30447 13546 78 0,'0'0'130'0,"0"0"14"16,0 0-53-16,0 0 23 15,0 0 12-15,0 0-31 16,0 0 23-16,-23-60 37 16,21 58-9-16,2 2-39 15,0 2-55-15,0 20-36 16,2 31 19-16,14 45 113 16,3 51 32-16,2 27-33 15,-2 15-31-15,-2-4-18 16,-2-9-2-16,0 7-7 15,0-9-11-15,-3-14-31 16,-2-25-21-16,0-38-4 16,-4-32-4-16,-1-22-3 15,0-12 2-15,-1 3 9 0,2 0-19 16,0-2 7-16,-3-8-7 16,0-9-6-16,-2-9 4 15,-1-6-5-15,0-10-52 16,-3-11-148-16,-7-9-435 0</inkml:trace>
  <inkml:trace contextRef="#ctx0" brushRef="#br0" timeOffset="73603.4057">26991 14062 694 0,'0'0'381'15,"0"0"-303"-15,0 0-56 16,0 83-16-16,0-49 8 16,0 2 2-16,0 0 4 0,-1-4-8 15,-4-2-6-15,2-6-5 16,0-7 7 0,-1-10-8-16,1-7 16 0,-1-6 45 15,-1-21-35-15,4-10-8 16,1-8 3-16,0-6 30 15,0-5-22-15,13 4-10 16,5 7 12-16,4 7 20 16,5 11 10-16,3 12-18 15,3 13-13-15,1 2-19 16,0 15-5-16,2 11 4 16,-3 7-8-16,1 4 4 15,-4 2 2-15,-3 0-8 16,-2-5-8-16,-1-8-100 0,9-16-82 15,-6-8-39-15,-2-2-61 16</inkml:trace>
  <inkml:trace contextRef="#ctx0" brushRef="#br0" timeOffset="74662.2257">27525 13864 626 0,'0'0'381'0,"0"0"-267"15,0 0-25-15,0 0 31 16,0 0-16-16,0 0-53 15,0 0-26-15,-74-5-15 16,63 37-4-16,2 4 5 16,1-1 4-16,3 1-14 15,3-4 10-15,2-8-5 0,0-5-6 16,10-6 0 0,4-9 0-16,4-4-8 0,0-4-28 15,1-15-3-15,-2-5-12 16,-1-3 22-16,-4-5 17 15,-3 3 12-15,-5-1 0 16,-4 1 9-16,0 5 3 16,0 7 34-16,0 4-11 15,0 8 9-15,0 4-18 16,0 1-25-16,0 3-1 16,8 12 0-16,4 5 0 15,6 2-1-15,4-1-1 0,5 0-55 16,0-8-18-1,3-6-28-15,-3-5-9 0,-3-2-22 16,-5-5 50-16,-9-12 36 16,-7-7 36-16,-3-2 12 15,0-1 46-15,-6 0 55 16,-6 5 19-16,1 6-34 16,1 6 18-16,4 7-17 15,2 3-48-15,1 8-25 16,2 14-14-16,1 7 0 15,0 5 1-15,0 1 0 16,1-2-1-16,6-2 8 16,3-5-7-16,-3-4 0 15,2-6-1-15,-5-5 0 16,1-11-1-16,-4 0 1 0,1-16 7 16,-1-7 0-1,1-8-7-15,-2-3 0 0,1 0 0 16,1 5 9-16,1 5 0 15,-2 11 2-15,1 6 4 16,1 7-15-16,4 0-1 16,-1 13-1-16,3 6 2 15,3 2 0-15,0 1 0 16,2-2 1-16,0-1 3 16,0-5-4-16,-1-6 0 15,-4-2-1-15,0-6 0 16,1 0 0-16,1-10 1 15,-2-8 1-15,3-4-1 0,0-1 1 16,-2-2-1 0,1 6 1-16,-2 5 1 0,-2 5 5 15,2 7-7-15,-3 2-2 16,2 0 0-16,1 13 1 16,2 6 1-16,1-1 0 15,3-1 0-15,0-2 0 16,1-7 0-16,1-4 1 15,1-4-1-15,-2-3 0 16,2-16 1-16,-4-9 0 16,0-4-1-16,-4-6 0 15,-6 1 0-15,-2 1 0 16,-2 6 0-16,0 7 10 16,0 9 38-16,-10 8 59 0,0 6-25 15,-5 1-49-15,0 20-18 16,-3 11-5-16,3 6 9 15,4 8 0-15,6-2 3 16,5-4 2-16,15-4-8 16,36-11 1-16,59-15 2 15,78-12-10-15,46-37-9 16,-34-4-167-16,-36-4-761 0</inkml:trace>
  <inkml:trace contextRef="#ctx0" brushRef="#br0" timeOffset="76231.5587">31059 13508 1437 0,'0'0'259'15,"0"0"-91"-15,0 0-16 16,0 0-54-16,0 0-34 16,0 0-35-16,-109 6-14 15,73 17 7-15,5 8-9 16,4 5-2-16,9 3-10 16,7 5 6-16,9-2-7 15,2 1-1-15,8-3 0 0,12-5-11 16,8-11-47-1,4-10 8-15,1-14 9 0,2-5 10 16,-2-21 4-16,-3-13 6 16,-7-10 22-16,-6-4 1 15,-5-3 1-15,-3 4 5 16,-5 11-5-16,-1 11 20 16,-3 13 12-16,0 11 8 15,0 6-30-15,0 3-11 16,0 17-2-16,0 11 2 15,-1 5-2-15,1 6 0 16,0 2 1-16,0-1 0 16,11-1 0-16,2-6 0 15,2-10-7-15,1-9-14 16,1-13-1-16,0-4 7 0,0-9 15 16,-1-17 1-16,-1-6-1 15,-1-6 1-15,-5 4 0 16,0 2 0-16,-1 8-1 15,-2 7 0-15,-1 9 1 16,-3 4 14-16,-1 4-5 16,1 0-10-16,2 10-7 15,2 9 6-15,1 8 1 16,1 4 0-16,1 1 1 16,3-3 0-16,0-3 0 15,2-4 1-15,2-7-1 0,0-7 7 16,3-8-7-1,2 0 12-15,1-17 1 0,1-11-4 16,-1-8-1-16,-1-3-2 16,-3 0-5-16,-2 5-1 15,-3 3 0-15,-2 10 0 16,-3 8 0-16,-4 5 0 16,-1 7-1-16,2 1-1 15,4 4-6-15,1 12 5 16,5 5 2-16,3 3 0 15,4 0-1-15,5 0-6 16,3-4 7-16,4-6-1 16,5-9 1-16,4-5-31 15,-2-2-24-15,-4-18-70 0,-6-9 31 16,-7-1 43-16,-6-4 27 16,-9 1 24-16,-3 5 12 15,-5 6 39-15,-1 10 27 16,0 4 2-16,0 6-18 15,0 2-34-15,-10 0-17 16,-5 13-10-16,0 4 1 16,-3 4-1-16,5 3-1 15,-1 1 0-15,7 3 0 16,2 0 0-16,5-5-9 16,0-3 0-16,0-8 2 15,5-8-15-15,6-4 4 16,2-3 18-16,0-13 0 0,2-6 0 15,-3-4 7-15,0 1-6 16,-3 2 7-16,-3 5 11 16,-3 6 12-16,-2 9-3 15,1 1-5-15,-1 2-23 16,4 0 0-16,4 13-1 16,1 3 0-16,5 4 0 15,0 4 1-15,3-1 0 16,0 2-7-16,3-3-6 15,12-4-135-15,-5-4-184 16,-3-10-829-16</inkml:trace>
  <inkml:trace contextRef="#ctx0" brushRef="#br0" timeOffset="76532.5965">32680 13554 1377 0,'0'0'254'16,"0"0"-13"-16,0 0-60 16,0 0-54-16,0 0-53 15,0 0-47-15,0 0 1 16,-94 50 0-16,75-17 6 15,3 2-9-15,6 4-7 16,9 4-18-16,1 1 1 0,5-3-1 16,15 0-7-16,7-10-94 15,23-17-54-15,-4-8-132 16,-6-6-347-16</inkml:trace>
  <inkml:trace contextRef="#ctx0" brushRef="#br0" timeOffset="76857.0698">32849 13607 783 0,'0'0'260'0,"0"0"-121"15,0 0 12-15,0 0-3 16,0 0-41-16,-85 65-19 0,77-31 24 16,5 1-37-16,3 3-12 15,0-9-33-15,5-1-18 16,4-10-4-16,4-8-8 15,1-8 10-15,2-2-9 16,2-15 8-16,1-11 7 16,-1-8-15-16,-4-7 0 15,-5-2 5-15,-5 1-6 16,-4 3-1-16,0 10-9 16,-12 11 9-16,-5 7-20 15,0 11-26-15,2 0 22 16,1 11-28-16,8 10-67 15,6 16-69-15,9-6-52 0,11-6-127 16</inkml:trace>
  <inkml:trace contextRef="#ctx0" brushRef="#br0" timeOffset="77501.156">33149 13658 905 0,'0'0'304'0,"0"0"-84"16,0 0 20-16,0 0-85 15,0 0-64-15,0 0-50 16,0 0-23-16,-53 26-18 16,40-3 1-16,0 3 2 15,5 3-2-15,5 0-1 16,3-1-10-16,0-5 1 16,5-6 1-16,11-5 8 15,4-9 14-15,5-3-14 0,2-10-9 16,-2-15 9-1,-3-9 8-15,-5-12-7 0,-6-17 19 16,-5 0 1-16,-4-5 11 16,-2 0-1-16,0 18 5 15,-3 0 9-15,-7 15-7 16,2 12 17-16,1 12-5 16,-1 8-16-16,0 3-34 15,-3 14 0-15,-1 14-6 16,-1 9 3-16,5 6-7 15,7 4 8-15,1 0-13 16,6-3-8-16,16-3-20 0,9-7-13 16,8-5 4-1,7-11 15-15,4-9 2 16,-1-9 12-16,-3 0 8 0,-7-12 14 16,-10-5 2-16,-12-5 0 15,-7 0 8-15,-8 5 25 16,-2 5 19-16,0 3-16 15,-13 8-3-15,-3 1-7 16,-6 3-18-16,-3 14-8 16,0 7-1-16,2 5-6 15,8 3 0-15,8 2 6 16,7-1 6-16,0-4 10 16,10-4-6-16,14-4 8 0,6-4 4 15,6-7 0 1,7-5-1-16,3-5 15 0,2 0-20 15,-5 0-1-15,-7 0-15 16,-27 0 0-16,-9 3-86 16,-23 6-520-16</inkml:trace>
  <inkml:trace contextRef="#ctx0" brushRef="#br0" timeOffset="103987.1204">27995 13314 137 0,'0'0'332'15,"0"0"-219"-15,-76-7-30 16,43 4 23-16,0 3-8 15,-1 0-14-15,0 0-21 0,0 0-5 16,-2 0-17-16,-2 8-5 16,-2 4 1-16,0 3-5 15,-5 1-4-15,-4 4-4 16,-3 4 1-16,-6-1 0 16,-2 2 1-16,-4 3 7 15,0 0 0-15,-1 3-9 16,1 1 3-16,3 3-1 15,1 5-7-15,2 6-6 16,5 4 0-16,2 6 5 16,6 3-8-16,8 3-1 15,10 1-2-15,12 11 0 16,15 21-1-16,12 22 6 16,27 8-6-16,14-4 4 0,7-12-1 15,-2-14-1-15,-1-1-8 16,-1-7 1-16,-6-15 0 15,-7-18-1-15,-6-13 0 16,2-7 0-16,15 5 1 16,19 14 8-16,27 14 4 15,24 4 9-15,9-1-2 16,7-12-4-16,0-17 3 16,2-17-10-16,8-13 9 15,7-7 15-15,0-4 8 16,-8-11-3-16,-11-10-7 15,-12-5-13-15,-10-8-10 16,-11 0 3-16,-10-7-5 0,-5 0-4 16,-15 2 7-1,-15 4-1-15,-12 4 3 0,-5-2 3 16,5-8-3-16,4-10 20 16,5-17-11-16,-5-17-5 15,-10-14 3-15,-8-3 2 16,-12 6-9-16,-7 6-10 15,-1 7 20-15,-5-1 13 16,0 3-14-16,-4 15-5 16,-3 12 0-16,-2 13 1 15,0 3-14-15,0-6 15 16,-4-6-16-16,-8-9 15 0,-2-1-9 16,-4 1 1-1,-1 2 7-15,-1 1-2 0,-3 5-1 16,-3 3-2-16,-2 3-1 15,-5 3-2 1,-3 5-6-16,-1 3 1 0,-8 1 4 16,-1 4 1-16,-6 4-7 15,-6 1 0-15,-3 2 1 16,-7 5 0-16,-15 5-1 16,-16 3 0-16,-18 5-7 15,-1 4 6-15,19 0 1 16,25 0-1-16,26 2 1 15,0 0 0-15,-4 3 0 16,-12-1-1-16,-6 0 1 16,3 2 1-16,3-1-1 0,5 1 1 15,4 1-1-15,9 0 1 16,3 0 0-16,5 2-1 16,4-1-2-16,4 1-4 15,5 3-16-15,1 0-27 16,3 0-28-16,6 3-8 15,8 9-88-15,2-5-128 16,5-6-319-16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39:53.3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15440 1363 986 0,'0'0'141'15,"0"0"-141"-15,0 0-20 16,0 0 20-16,0 0 1 16,0 0 15-16,83-4 9 15,-58 4-5-15,8 0 5 16,7 2 15-16,6 3 37 16,8-1-10-16,4 0-28 15,2-2-6-15,-1 3-15 16,2-1 6-16,2 0 1 15,3 2 3-15,1 1 1 0,4-3-6 16,0 2 3 0,-3 1 0-16,1-1-4 0,1 0-1 15,0 1-5-15,2 0 19 16,2-1 4-16,2 1-17 16,2-2-1-16,0 2-1 15,10 1-5-15,10 3-2 16,12 1-12-16,5 2 10 15,-9-1-10-15,-6-1 9 16,-14 0-4-16,1 0-5 16,1 0 1-16,2 2 6 15,-2 2 0-15,0 1 5 16,-1-1-13-16,3 1 2 0,2 0-1 16,4-2 8-16,4-1 1 15,1 0-10-15,-4-3 0 16,-1-2 0-16,-4 1 1 15,-1-3 0-15,2 3 13 16,2-4-13-16,3 0 0 16,-2-1 0-16,-2 0-1 15,1-1 1-15,2-2-1 16,8-1 2-16,1 3-1 16,5-3 0-16,3 4 6 15,1-2-6-15,4 1 0 16,4 0-1-16,-3-1 0 15,0-1 1-15,-1 1 7 16,6-3 5-16,12 0-13 16,12 3 28-16,16 0 42 0,8 3-30 15,4-1-24-15,3-3-15 16,0 0 8-16,-1 0-3 16,-5 1 12-1,-1 0 4-15,-7-1 0 0,-8 1 3 16,-7 0-1-16,-14 0-2 15,-15-2 0-15,-16 1-5 16,-22-2 2-16,-23 0-4 16,-18 3 2-16,-10-3 0 15,-2 0-4-15,-1 2-5 16,-4 0-7-16,-10-1 0 16,-7 1 0-16,-9-1-1 0,-2 2-37 15,-85 7-203-15,-2 0-110 16,-27 0-413-16</inkml:trace>
  <inkml:trace contextRef="#ctx0" brushRef="#br0" timeOffset="1102.4451">15619 3165 846 0,'0'0'120'16,"0"0"-73"-16,0 0-18 16,0 0-6-16,0 0 18 15,0 0-11-15,0 0 6 16,70-10 12-16,-23 14 45 0,26 8-19 16,24 5-23-1,30 0-3-15,14 2 20 0,-3-1-16 16,-1-1 4-16,-6-2-7 15,14-3 20-15,14-2-15 16,16-2 21-16,14-5-8 16,9-1-23-16,13-2 0 15,8 0-18-15,2 0-1 16,7 0 12-16,-1 0 0 16,-2 1-10-16,-4 6 8 15,-3 3-10-15,-7 4 11 16,-2-5-10-16,-6 2 4 15,-6-5-8-15,-3 1 3 16,-3-3-5-16,-3-1-6 16,-5-3 12-16,-5 3-2 0,-14-3-10 15,-10 0 9-15,-14 0-22 16,-15 0 18-16,-10 0-9 16,-26 0 2-16,-22 0 5 15,-18 0-8-15,-11 0 4 16,1-3-4-16,1 3 3 15,-1-3 0-15,-10 0-11 16,-9 0 5-16,-4 2-5 16,-7 0 5-16,-1-2-5 15,-2 3 1-15,-3 0 8 16,-2 0-10-16,-1 0-62 16,-10 0-164-16,-11 8-379 15,-11-2-212-15</inkml:trace>
  <inkml:trace contextRef="#ctx0" brushRef="#br0" timeOffset="8043.9929">22081 4350 1525 0,'0'0'205'15,"0"0"-97"-15,0 0 2 16,0 0-42-16,0 0-53 16,0 0-14-16,-6 36 14 0,25 2 20 15,7 5 3-15,5 1-13 16,5-2-24-16,4-8 21 15,5-5-8-15,-5-10-7 16,-1-8-1-16,-6-9-6 16,-6-2-16-16,-7-20 16 15,-6-12 0-15,-4-11 0 16,-4-6 0-16,-4-2 2 16,-2 6 9-16,0 8-2 15,0 13 41-15,0 13 24 0,0 11-20 16,0 3-54-1,0 36-15-15,1 31 15 16,8 24 54-16,2 16 13 0,-5 1-15 16,-6-4-9-16,0-10 1 15,-5-15-8-15,-10-20-7 16,2-19-10-16,-5-12-7 16,-2 2-3-16,-5-2-2 15,-6 0-5-15,-1-11 6 16,0-10-8-16,-5-10-13 15,-2-3-25-15,-3-23-75 16,-4-35-74-16,10 3-67 16,12-3-344-16</inkml:trace>
  <inkml:trace contextRef="#ctx0" brushRef="#br0" timeOffset="8256.3">22603 4599 1160 0,'0'0'260'0,"0"0"-118"16,0 0 11-16,0 0-64 16,0 0-17-16,81-6-40 15,-45-1-32-15,19-7-9 16,-9 1-211-16,-9 0-297 0</inkml:trace>
  <inkml:trace contextRef="#ctx0" brushRef="#br0" timeOffset="8416.7487">22697 4732 1211 0,'0'0'223'0,"0"0"-79"0,0 0 96 16,0 0-36-16,106 17-19 15,-7-17-101-15,39-17-43 16,7-5-41-16,-33 3-269 16,-39-1-1309-16</inkml:trace>
  <inkml:trace contextRef="#ctx0" brushRef="#br0" timeOffset="10533.721">13343 9735 582 0,'0'0'137'16,"0"0"6"-16,0 0 7 15,0 0-16 1,0 0-19-16,0 0-15 0,-18-23-12 16,12 21-5-16,-4 1-22 15,-2 1 3-15,-2 0-13 16,-5 0-13-16,-2 1-3 15,-5 8-11-15,-4 7-5 16,-6 4-9-16,-1 5-9 16,-4 5 15-16,-2 2-1 15,4 4 10-15,3 1-6 16,2 1 3-16,6 3-13 16,4 3-2-16,5 2 9 15,7 2-9-15,4 5-6 16,1 6-1-16,5 13 9 15,2 13 0-15,0-8 1 16,0-7 9-16,0-9 3 0,9-13-2 16,3 5 1-16,6 8-3 15,0-5-1-15,4-3 13 16,2-3-2-16,3-3-8 16,1-3 7-16,2-6 4 15,1-7 7-15,1-3-5 16,2-7-3-16,2-7 10 15,3-7-2-15,2-5-14 16,1-2-6-16,2-8-6 16,2-9 1-16,-3-5-1 15,-1-3-5-15,-5-4-7 16,-1 0 1-16,-6-2 1 16,-2-2 13-16,-1-4-5 0,-3-2-1 15,-5-2 1-15,-1-3-1 16,-4-1 2-16,-4-2-4 15,-6 0 2-15,-4-4 2 16,0-3-3-16,-3-2 0 16,-13-2-8-16,-1 0 2 15,-5 0 4-15,1 3 6 16,0 1-6-16,-1 6-5 16,0 4 5-16,-1 2 0 15,4 5-6-15,-2 1 1 16,-1 4-2-16,1 0 2 15,0 4-1-15,-1 5 1 16,2 2-1-16,-1 1 2 16,3 6 4-16,2 2-6 15,1 2 0-15,3 4 0 0,4 2 0 16,-2 4 0-16,3 0 0 16,1 0-6-16,-2 0 5 15,-2 0-14-15,1 6 8 16,0 5-14-16,-1 1-22 15,4 3-43-15,6 7-85 16,0-1-117-16,0-8-450 0</inkml:trace>
  <inkml:trace contextRef="#ctx0" brushRef="#br0" timeOffset="11533.6829">14598 9819 973 0,'0'0'152'15,"0"0"-46"-15,0 0 13 0,0 0-37 16,-88-1 8-16,58 11 17 15,0 4-17-15,-3 3-20 16,-1 7 6-16,-1 4-6 16,1 8-12-16,-3 7-16 15,4 7-4-15,2 6 6 16,3 5-1-16,2 15-6 16,5 13 7-16,5 12-2 15,10-5 9-15,4-22-3 16,2-19-13-16,0-14-14 15,13 8 6-15,3 9-6 16,4 9 4-16,3-4-3 16,4 0-8-16,3-8-4 0,6-2 3 15,4-7 2 1,5-7 2-16,4-9-7 0,6-7-4 16,0-12-3-16,3-11 6 15,1 0-8-15,-1-20 5 16,-3-12 0-16,-5-5 0 15,-3-3-6-15,-4-1 0 16,-4-2 1-16,-5 2-2 16,-4-4 2-16,-5 1-1 15,-3 1 2-15,-6-4 7 16,-6-2-8-16,-4-5 8 16,-6-16 2-16,-10-14-4 0,-20-16-5 15,-1 8 5 1,-2 19-1-16,6 23 4 0,6 15-4 15,-8-6 0 1,-5-2 2-16,-4-7-1 0,2 6-6 16,0 6 0-16,3 4 0 15,5 8-1-15,2 6 7 16,4 5-7-16,4 8 0 16,0 2 0-16,2 3 6 15,-4 2-5-15,3 0-1 16,-2 0 1-16,0 9-1 15,3 1-35-15,-4-10-81 16,6 0-196-16,5-7-1044 0</inkml:trace>
  <inkml:trace contextRef="#ctx0" brushRef="#br0" timeOffset="14363.7292">1048 1039 1393 0,'0'0'233'16,"0"0"-30"-16,0 0-45 0,0 0-87 15,0 0-37-15,0 0-34 16,12 66 1-16,13-14 10 16,7 5 19-16,2 8-14 15,2-2 0-15,1 0-4 16,2-1-12-16,-2-3 11 15,-1-1-11-15,-6-10 0 16,-2-7-20-16,-7-12-86 16,-9-12-90-16,-9-12 6 15,-3-5 136-15,-9-17 29 16,-16-14-80-16,-19-25 97 0,-21-21 8 16,8-1 40-16,3 7 32 15,8 7 35-15,15 11 1 16,3-3-15-16,1-8-26 15,10 6-21-15,8 4-19 16,9 7-15-16,0 4-6 16,12 8 0-16,9 5-6 15,2 7 1-15,-1 8-1 16,5 8-1-16,-2 7 0 16,-1 1-5-16,-3 19 0 15,-2 10-1-15,-5 8-15 16,-1 6-13-16,-7 4 34 15,-3-1 1-15,-3-1 6 16,0-8 4-16,0-11-10 0,0-10 1 16,-1-10 0-1,1-6 22-15,0-1 28 0,0 0 20 16,10 0-33-16,11-4-21 16,6-2-10-16,4 1-5 15,5 2-1-15,0 1 5 16,-6 2-5-16,-8 0 14 15,-4 0-14-15,-9 0 11 16,-6 7-11-16,-3 3 13 16,0 5 46-16,-3 3 65 15,-15 3-43-15,-5 3-39 16,-8 2-16-16,-6-3-27 16,4-1-6-16,5-3-116 15,14-5-214-15,10-8-861 0</inkml:trace>
  <inkml:trace contextRef="#ctx0" brushRef="#br0" timeOffset="14934.8864">2048 1406 1847 0,'0'0'366'0,"0"0"-184"15,0 0-70-15,0 0-55 16,0 0-33-16,0 0-14 15,-3 75 1-15,16-38-10 16,2-2 6-16,7-2-7 16,11-13-115-16,-3-9-362 0,-11-11-921 15</inkml:trace>
  <inkml:trace contextRef="#ctx0" brushRef="#br0" timeOffset="17138.6058">2076 595 818 0,'0'0'193'0,"0"0"-31"15,0 0 18-15,0 0 16 16,0 0-20-16,-97-4-44 16,77 14-41-16,1 5-14 15,0 7-15-15,8 3-12 16,4 8-3-16,5 7-12 16,2 7-8-16,2 4 20 15,16 4-1-15,7-2-3 16,5 0 2-16,9-6-5 0,2-4 3 15,3-7-12 1,-1-6-3-16,-4-9-16 0,-3-6 2 16,-8-8-7-1,-1-4 8-15,-9-3-3 0,-2 0-5 16,-2-8 2-16,-1-11 3 16,-4-13 5-16,-3-10-4 15,0-9-4-15,-6-8 1 16,0-4-1-16,-15 0-7 15,-6-2 8-15,-3 6-9 16,-1 6 8-16,-2 8-9 16,-3 6 0-16,5 8-1 15,-2 9 1-15,0 4 0 16,2 5 12-16,5 5-6 16,-2 4-6-16,5 4 6 15,-2 0 5-15,0 0 2 0,-1 11-6 16,-2 3-5-16,1 6-1 15,3 5-1-15,0 0 0 16,6 0-1-16,4 1 0 16,0 1 1-16,8-4-12 15,0 2 10-15,0-3-7 16,3 1-6-16,10-4 4 16,4 0 10-16,4-4-17 15,4-2 18-15,2-4 0 16,4-4 12-16,2-3-4 15,1-2-8-15,4 0 12 16,-1-12-11-16,3-3 11 0,-4-4-6 16,-3-1 3-1,-5 1 1-15,-6-1-4 0,-5 4 2 16,-2 1-2-16,-6 1-5 16,-3 4 10-16,-5 3 2 15,1 3-13-15,-2 1-25 16,0 3-54-16,-5 10-141 15,-5 5-402-15</inkml:trace>
  <inkml:trace contextRef="#ctx0" brushRef="#br0" timeOffset="23979.9655">2853 972 1107 0,'0'0'316'0,"0"0"-86"16,0 0-17-16,0 0-51 15,0 0-32-15,0 0-52 16,0-5-28-16,0 5-38 16,0 2-6-16,3 13 2 15,5 6-6-15,2 5-1 16,0 7 13-16,4 1-14 16,8 8 0-16,-4-10-133 15,-1-10-365-15</inkml:trace>
  <inkml:trace contextRef="#ctx0" brushRef="#br0" timeOffset="28084.3156">2826 338 553 0,'0'0'186'16,"0"0"-40"-16,0 0-14 16,0 0 9-16,0 0-32 15,0 0-2-15,0 0-4 16,-42-58-8-16,35 50 10 16,3-1 4-16,-1 2-17 15,2 3 2-15,0 0-30 16,3 3 4-16,0-1-15 15,0 1-15-15,0 1-11 0,0 0-6 16,0 0-11-16,0 0-9 16,-3 0 5-16,3 0-6 15,0 0-1-15,0 1-11 16,0 10-3-16,14 10 14 16,3 5-1-16,4 9 1 15,-1 1 1-15,-1 2 6 16,-2-2 2-16,-1 0 0 15,-4-5-2-15,1-2-5 16,-2-5 8-16,-2-2-9 16,-2-6-1-16,-1-1 1 15,0-6 9-15,0 1-8 16,-1-4 0-16,-1-3-1 0,-3 0 1 16,1-3 1-1,-1 0-1-15,-1 0-1 0,0 0 10 16,0 0-8-16,0 0 3 15,2-3-4-15,-1-4-1 16,2-6 11-16,0-1-10 16,0-2-2-16,-1-1 2 15,-1 0 4-15,-1 0-5 16,0 0-1-16,0 0 1 16,0 1 0-16,0 2-6 15,0 0 6-15,0 0 1 16,0 5-1-16,0 1 1 15,0 0-1-15,0 1 0 0,0 1-6 16,0 0 12 0,0-1-12-16,0 0 6 0,0 0 0 15,0-3 0-15,0 4 2 16,0 0-2-16,0-1 0 16,0 3-4-16,0 1 4 15,0 0 0-15,0-1-1 16,0 3 1-16,0-1 0 15,0 2 1-15,0 0-2 16,0 0 1-16,0 0-12 16,0 0 2-16,2 0-2 15,1 0 4-15,7 7 7 16,-1 2 0-16,2 2-6 16,0 2 7-16,0 0 0 15,0 4 0-15,2-2 0 0,-3 2-2 16,2 1 2-1,0 0-1-15,0 0 0 0,0-2 1 16,0 3 0-16,1-3 0 16,-1-1 0-16,-1-2 9 15,-1-2-9-15,1-1 0 16,-2-2 0-16,-1-1-2 16,0 0 2-16,-2-2 1 15,0-3-1-15,0 1 0 16,0-1-7-16,-3-2 7 15,0 0 1-15,-2 3 2 16,2-3-3-16,-1 0 0 16,-1 0 1-16,2 0-1 15,-1 0 1-15,1 0 1 0,-3 0-2 16,3 0 0-16,-3 0 12 16,4 0-11-16,-1-3 9 15,0-4-9-15,-3 0 13 16,3-2-6-16,0-2-1 15,-3 0-6-15,0-3-1 16,0 0 1-16,0-4 7 16,0 2 2-16,0-2-9 15,-6 1 5-15,-4 1-4 16,2-2-1-16,-4-2 5 16,-1-1 0-16,-2 1-5 15,2 0 0-15,-1 0 6 16,-2 0-7-16,4 1 10 0,-2-1-9 15,1 2 5 1,1-3-5-16,0 4 5 0,3-2 2 16,0 1-7-16,-1 2 0 15,2-4 11-15,1 2-11 16,-1 1 1-16,1-1-1 16,1 2 0-16,0-4 0 15,3 5 0-15,-3 1-1 16,4 4 2-16,1 3-2 15,-1 3 1-15,2 1 0 16,0 3-1-16,0-1-1 0,0 1 1 16,-1 0-1-1,1 0-5-15,0 0-12 16,0 1-90-16,0 6-170 16,3 2-529-16</inkml:trace>
  <inkml:trace contextRef="#ctx0" brushRef="#br0" timeOffset="30464.3506">3582 554 1485 0,'0'0'218'15,"0"0"-88"-15,0 0-21 16,0 0-64-16,0 0-30 16,0 0-14-16,0 0 6 15,21 69 5-15,-3-40 5 16,3-3-5-16,-2-3-6 15,-2-6-5-15,1-5-1 16,-6-6-6-16,-3-6-5 16,-2 0 1-16,2 0 9 15,-6-15-12-15,3-5-22 16,-4-5-31-16,-1-5 18 0,-1 0 32 16,0 4 15-16,0 3 2 15,0 7-1-15,0 4 16 16,0 7 31-16,0 5-18 15,0 0-28-15,10 12 0 16,7 7 0-16,5 5 40 16,5 0-13-16,3-2-16 15,0-1 9-15,-5-8-11 16,-1-2 12-16,-3-8-8 16,-8-3 2-16,-1 0 18 15,-6-14 13-15,-3-7 0 16,-3-6-16-16,0-5-10 15,-12-3-9-15,-7 0-2 0,-2 4-8 16,-3 4-2-16,2 8-19 16,4 8-17-16,4 8-42 15,4 3-18-15,3 11-37 16,7 20-59-16,0 0-86 16,10-5-117-16</inkml:trace>
  <inkml:trace contextRef="#ctx0" brushRef="#br0" timeOffset="31008.2045">4070 501 1318 0,'0'0'161'0,"0"0"-130"16,0 0-14-16,0 0 11 15,0 0 10-15,0 0-30 16,0 0-7-16,52 30 7 16,-44-38-8-16,-2-6-17 15,-5-3-31-15,-1-2-28 16,0-1 22-16,0 1 2 16,-9 2 48-16,-1 3 4 15,-2 6 56-15,3 2 55 16,3 5 27-16,1 1-15 0,0 0-40 15,3 14-45 1,2 6-26-16,0 6-12 0,0 4 8 16,10 2 12-16,7 0 12 15,4-4 10-15,4-6 1 16,0-5-15-16,0-10-28 16,-2-7 10-16,-2 0-10 15,-3-17-16-15,-3-6-3 16,-6-5-21-16,-4-3 17 15,-5 4 16-15,0 4 7 16,0 4 21-16,0 7 49 16,0 6 12-16,-2 4-18 15,2 2-32-15,0 0-30 16,0 14-2-16,12 5 0 0,1 7-1 16,5 1 2-16,-1-2-2 15,-3-2-19-15,-6-7-92 16,-2-5-174-16,-6-10-367 0</inkml:trace>
  <inkml:trace contextRef="#ctx0" brushRef="#br0" timeOffset="32185.6878">4450 298 1137 0,'0'0'206'0,"0"0"-20"15,0 0-55-15,0 0-16 16,0 0-46-16,0 0-33 16,0 0-17-16,-62 7-11 15,56 7 0-15,3 2-8 16,3 1-7-16,0 3-4 0,0-4-2 16,12-1-88-16,0-5-5 15,0-5 24-15,1-3 63 16,-1-2 19-16,-2-2 1 15,-4-10 1-15,-1 0 5 16,-5-4 3-16,0 7 60 16,0 1 42-16,0 4 19 15,0 2-40-15,0 2-49 16,6 0-31-16,9 17-11 16,3 9 0-16,9 7 1 15,4 9 10-15,2 0-10 16,0-1 7-16,-5-1-8 15,-1-1 3-15,-8-5-2 16,-5-4 5-16,-8-5 0 0,-6-7 2 16,0-4-7-16,-3-6 18 15,-14-6 6-15,-1-2-13 16,-7-3 6-16,2-14-12 16,1-2-6-16,3-1-9 15,7-2 9-15,4 3-1 16,4-1-5-16,4 0-27 15,0-5-8-15,4-2-19 16,7-3-48-16,-1-2-36 16,2-2 12-16,-3-2-12 15,-4 0 61-15,-4 2 41 16,-1 0 37-16,0 4 5 16,0 3 38-16,-6 6 74 0,0 8 36 15,0 5 25-15,6 5-34 16,0 3-84-16,0 3-42 15,6 18-13-15,12 10 9 16,6 8 13-16,3 6-10 16,1 0-2-16,-1-1-10 15,-2-7 6-15,-4-7-4 16,-3-8 8-16,-3-7-10 16,-3-9-43-16,-8-6-40 15,-1-4 49-15,-3-15 8 16,0-9-14-16,0-2 13 15,-4 0 19-15,-2 0 8 16,1 6 14-16,0 4 22 16,3 8-1-16,1 4 13 0,1 6-12 15,0 2-25-15,0 0-11 16,11 5-1-16,6 7 0 16,4 2 1-16,1 1 5 15,2-4-4-15,-3-2-1 16,-2-6 7-16,-2-3-1 15,-6 0 0-15,-3-12-4 16,-5-7-2-16,-3-8-9 16,0-3 1-16,-9-7 8 15,-4-2 0-15,-2 3 0 16,0 7 25-16,4 7 47 16,5 13 21-16,5 6-25 15,1 3-40-15,0 1-28 16,6 18-3-16,9 7 3 0,4 6 9 15,2 3-8 1,4 1 9-16,-5-3-10 0,-1-4-24 16,-4-4-122-16,-3-7-171 15,-6-8-317-15</inkml:trace>
  <inkml:trace contextRef="#ctx0" brushRef="#br0" timeOffset="32368.1561">4859 292 1024 0,'0'0'508'0,"0"0"-508"0,0 0-19 15,0 0 19-15,0 0 13 16,99-12 7-16,-55 4-20 16,3-1-35-16,8-11-77 15,-12 1-48-15,-10 1-430 0</inkml:trace>
  <inkml:trace contextRef="#ctx0" brushRef="#br0" timeOffset="32581.7569">5192 110 978 0,'0'0'355'15,"0"0"-162"-15,0 0-42 16,0 0 30-16,0 0-36 16,0 0-54-16,0 0-33 15,-27 69-7-15,42-52-2 0,1-3-22 16,8-1-5-1,1-1-9-15,1 0 0 0,-2-1-5 16,1 0-8-16,-4 3-1 16,-3 1 0-16,-11 1-27 15,-7 5-52-15,-25 21-85 16,-11-7-62-16,-16-2-578 0</inkml:trace>
  <inkml:trace contextRef="#ctx0" brushRef="#br0" timeOffset="33132.9117">4149 239 1169 0,'0'0'326'16,"0"0"-100"-16,0 0-17 0,0 0-86 16,0 0-30-16,0 0-45 15,0 0-21-15,0-3-27 16,0 3-196-16,0 2-472 0</inkml:trace>
  <inkml:trace contextRef="#ctx0" brushRef="#br0" timeOffset="36998.4877">1102 1989 825 0,'0'0'125'16,"0"0"-94"-16,0 0-21 15,0 0 17-15,0 0 27 16,0 0 35-16,106-58-16 15,-64 44-4-15,8-2 14 16,8 1-22-16,5-4 0 16,7-1 0-16,3-4 3 15,3-3-13-15,0-1-25 16,-1-1 2-16,4 2-8 16,-3-3-5-16,0 0 1 15,2-1-9-15,-4 0 2 16,-5-3-8-16,1 1 12 15,-6-1-12-15,-1 0 1 16,-2-2-1-16,-1 2 1 0,-5-2-2 16,0 3 1-16,-6 3 14 15,-4 4-15-15,-3 1 1 16,-5 6 5-16,0 2 0 16,-4 0-6-16,0 0 0 15,0 0 0-15,1 0 0 16,1 0 0-16,0-2 2 15,1 0 7-15,3-1-8 16,-2 3 6-16,2-4 0 16,-5 4 5-16,-3 1-11 15,-1 0 0-15,-3 0 9 16,-4 1-8-16,-1 0-2 16,-3 2 13-16,-2-1-7 0,-4 1-5 15,-1-1 1-15,-3 0 12 16,1-2 2-16,-2-1-4 15,1 0 0-15,-3-3-2 16,1-1 6-16,-2 1-5 16,-2-3-10-16,-2 0 16 15,-1-4-11-15,0-1 7 16,0 1-12-16,0-2 10 16,-6-1 2-16,-4-1 3 15,1-3 8-15,0-2-13 16,-4 0 0-16,-1 0 1 15,-2-1-10-15,-2 0-1 16,-3 0 10-16,-3 0-11 16,0 0 9-16,-4 2-3 0,-4-2-5 15,1 1 0-15,-3 1 8 16,3 8-9-16,1 10 1 16,4 11-1-16,1 6 1 15,4 0 6-15,-1 0-7 16,7 0 2-16,-3 0-1 15,1 0 5-15,1 0 1 16,-2 0-6-16,-1 0 5 16,-5 0 1-16,4 0 4 15,-2 0-3-15,-2 0-6 16,-1 0-2-16,3 0-1 0,-4 0 0 16,-4 0-1-1,-3 0-5-15,-8 0-3 0,-1 0-8 16,-7 0-4-16,-5 0 4 15,-3 0 3-15,-5 0-1 16,-2 0 7-16,-5 0-13 16,-13 20 21-16,-16 14-14 15,-17 16-11-15,1 0 9 16,7-1 7-16,16-6 10 16,9-3-7-16,-2-1 6 15,-5 2-3-15,-2-3 3 16,12-8 2-16,13-6 4 15,17-7-5-15,4-3 0 16,-7 0 7-16,-6 3-6 16,0 3-1-16,5 1 0 15,3 1 1-15,1-2 1 16,4 3-2-16,0 0 1 0,2-2-1 16,2 1 1-16,0-1-1 15,5-1 0-15,5-1 0 16,4-3-1-16,5 0 0 15,2-1 1-15,5-3-2 16,3 1 2-16,3 1-1 16,2 0-4-16,4 0 5 15,3 3-1-15,0 4-7 16,0 3 7-16,0 7-8 16,10 5 0-16,5 5 9 15,6 7-6-15,2 0 6 0,5 5 1 16,12 15 0-1,11 15 0-15,17 19 1 0,-5-9-2 16,-5-17 9-16,-16-21 1 16,-3-14 13-16,7 5-8 15,9 4-2-15,11 5 4 16,-5-5 0-16,0-4-4 16,-4-1-13-16,-6-6 2 15,-4-2 4-15,-5-5-5 16,-2-8 5-16,-4-5 16 15,-5-2 0-15,-1-7-4 16,-3-5 4-16,1-5-7 16,-1 0-5-16,-1-3 15 15,2-14-7-15,-1-1-17 16,4-5 8-16,1-1-1 0,-1 1-8 16,-1 0 0-16,-2 1-81 15,2 0-60-15,-5 5-203 16,-11 1-699-16</inkml:trace>
  <inkml:trace contextRef="#ctx0" brushRef="#br0" timeOffset="38838.4282">2382 1218 1064 0,'0'0'215'0,"0"0"7"16,0 0 28-16,0 0-36 16,0 0-41-16,0 0-27 15,0 0-54-15,-48-41-52 16,48 49-40-16,12 13-2 15,15 13 2-15,6 14 1 16,4 11 0-16,9 6-1 16,-1 4 1-16,1 1-1 15,-1-3 0-15,-2-5-54 16,-9 4-159-16,-10-15-261 16,-15-17-178-16</inkml:trace>
  <inkml:trace contextRef="#ctx0" brushRef="#br0" timeOffset="39049.823">2373 1753 965 0,'0'0'547'0,"0"0"-461"16,0 0-37-16,0 0-33 16,0 0 10-16,0 0 69 15,110 27-11-15,-65-19-43 16,4-2-15-16,-1-1-16 15,1-3-10-15,-3-2-71 16,-4-2-127-16,-9-28-100 16,-11 2-47-16,-11-3-334 0</inkml:trace>
  <inkml:trace contextRef="#ctx0" brushRef="#br0" timeOffset="39190.5623">2804 1570 123 0,'0'0'661'0,"0"0"-310"16,0 0-72-16,0 0 2 15,-39-75-100-15,39 75-99 16,0 0-56-16,0 19-26 15,16 12 0-15,4 10 10 16,8 7-8-16,-1 6-2 16,12 27-15-16,-6-12-238 15,-11-9-680-15</inkml:trace>
  <inkml:trace contextRef="#ctx0" brushRef="#br0" timeOffset="40812.8586">2456 2746 922 0,'0'0'173'15,"0"0"-29"-15,0 0 72 16,0 0 9-16,0 0-35 16,0 0-51-16,0 0-74 15,-39-37-50-15,41 55-15 16,13 10 0-16,7 13 1 15,5 2-1-15,3 6 6 16,0-6-5-16,1-1-1 16,0-6-41-16,2 2-145 0,-6-12-175 15,-12-10-340-15</inkml:trace>
  <inkml:trace contextRef="#ctx0" brushRef="#br0" timeOffset="41075.3237">2298 2606 914 0,'0'0'357'16,"0"0"-208"-16,0 0-30 15,-24-88 5-15,24 65-50 16,11 1-50-16,13 4-14 16,4 2-1-16,5 8-9 15,-2 7-1-15,-1 1 0 0,-3 5-12 16,-8 13 13-16,-10 8 13 15,-6 7 2-15,-3 6 1 16,-9 8-16-16,-18 1-15 16,-4 0-10-16,-2-4-55 15,-4-5-67-15,10-11-61 16,9-11-123-16</inkml:trace>
  <inkml:trace contextRef="#ctx0" brushRef="#br0" timeOffset="43028.8051">2837 2431 1468 0,'0'0'204'0,"0"0"-80"15,0 0 44-15,0 0-70 16,0 0-11-16,0 0-29 15,-84 83-30-15,74-43-6 16,4 3-1-16,3 0-2 16,3-3-4-16,0-7-15 15,14-6-8-15,3-8-1 16,7-9-33-16,-2-8 25 16,2-2-10-16,-3-21-13 15,-3-11-5-15,-6-9-17 16,-9-5 8-16,-3-1 22 15,0 2 30-15,-5 4 2 16,-4 10 22-16,-2 5 33 0,3 11 5 16,2 5 17-16,3 3 7 15,0 7-11-15,3 0-35 16,0 0-26-16,0 0-12 16,0 10-11-16,12 8 9 15,6 4 1-15,3 5 1 16,4-1-2-16,2-3 1 15,3-3-12-15,-3-6-36 16,-5-5-9-16,-7-8 11 16,-2-1-2-16,-7-6 29 15,-4-16 19-15,-2-7 1 16,0-7 1-16,0-2 7 0,-2-1 3 16,1 6 4-16,1 5 3 15,0 7-6-15,0 5 7 16,0 7 2-16,0 5-11 15,0 3-10-15,4 1 0 16,7 0 0-16,10 0-1 16,4 8 0-16,6 0 1 15,4 0 1-15,2-1-1 16,6-4 0-16,2-3-51 16,-5-1-55-16,-1-18-110 15,-8-4-35-15,-10-8-45 0,-9 1-50 16,-9-1 27-1,-3 5 319-15,0 1 89 0,-13 6 180 16,1 2-41-16,-2 3 2 16,1 6-28-16,4 2-27 15,0 5-25-15,2 1-40 16,1 0-15-16,1 5-52 16,-1 12-31-16,3 7-10 15,0 5-2-15,3 4-8 16,0 1 0-16,0-2-3 15,15-5 10-15,1-3-5 16,1-8-53-16,5-7-28 16,-5-9 45-16,2 0-31 0,-4-14-29 15,-5-11-49 1,-5-2-3-16,-2-2 14 0,-3-1 81 16,-3 4 59-16,-11 2 39 15,1 4 82-15,-2 6 4 16,6 5-6-16,2 3-6 15,2 4-24-15,4 2-33 16,1 0-56-16,0 0 0 16,7 11-8-16,8 5 7 15,5 2 1-15,2 0-2 16,6-3 0-16,2-1 2 16,3-8-2-16,0-4-98 15,-3-2-72-15,-5-11-80 16,-10-10 50-16,-3-2-113 15,-12 0 94-15,0-1 221 16,-12 6 114-16,-2 4 172 16,2 3-1-16,1 5-31 0,3 1-76 15,8 5-64-15,0 0-70 16,0 0-44-16,0 3-25 16,18 11 19-16,0 5 6 15,7 3 1-15,2 3-1 16,-2-1 1-16,-2 2-1 15,-2-5-7-15,-7-4-94 16,-6-6-69-16,-8-11 14 16,0 0 117-16,-13-15-77 15,-10-13-9-15,-5-7 125 16,-2-2 2-16,2 0 80 16,4 5 85-16,12 11-20 15,3 8-23-15,8 6-64 16,1 5-60-16,1 2-1 15,20 2-11-15,9 10 12 0,9 5 0 16,5 6 1-16,3 1-1 16,-3 1 1-16,-2 0 0 15,-9-5-1-15,-5-5-16 16,-12-7-64-16,-11-6 15 16,-5-2 60-16,-6-9 5 15,-15-12 1-15,-6-6 0 16,-1-3 12-16,3 0 25 0,5 0 0 15,7 6-1 1,7 6-15-16,4 4-14 0,2 4-8 16,3 3-8-16,15 5 2 15,5 2 4-15,7 0 1 16,5 9 1-16,4 4 0 16,1 4 0-16,-2 0 0 15,-1 0 1-15,-3-2-1 16,-1-6-50-16,-5-7-92 15,-4-2-28-15,-9-9 28 16,-7-10-39-16,-8-6-26 16,0-2 143-16,-5 1 64 15,-10 2 208-15,-1 4 31 16,2 6-28-16,1 3-76 16,4 4 4-16,4 3-15 0,2 4-27 15,3 0-66-15,0 0-28 16,0 5-3-16,5 12-1 15,10 4 0-15,4 3 0 16,5 3 0-16,3-3 1 16,3-3 0-16,4-4 1 15,2-9-1-15,3-8 7 16,-2-2-7-16,0-22-9 16,-10-10-70-16,-6-6-53 15,-12-7-19-15,-9-2 79 16,-16-9 43-16,-20 0 29 15,-10-2 40-15,-1 5 84 16,6 10 75-16,8 14-34 0,13 12-1 16,7 8-24-1,10 11-65-15,3 0-61 0,3 11-14 16,22 18-6-16,11 9-2 16,9 7 7-16,3 7 1 15,2-4 0-15,-1 0 0 16,-8-7 0-16,-5-9-115 15,-10-5-54-15,-8-10-107 16,-12-8-313-16</inkml:trace>
  <inkml:trace contextRef="#ctx0" brushRef="#br0" timeOffset="43197.0497">4276 1758 1647 0,'0'0'193'0,"0"0"-165"16,0 0-28-16,85-42 2 16,-37 16-2-16,34-17 0 15,-15 9-172-15,-4-2-180 0</inkml:trace>
  <inkml:trace contextRef="#ctx0" brushRef="#br0" timeOffset="43945.062">4695 1448 735 0,'0'0'660'0,"0"0"-621"0,0 0-39 15,0 0 0-15,0 0 44 16,0 0 18-16,0 0-21 16,70 30-16-16,-49-30-16 15,-3 0-7-15,-3 0 7 16,-6-8 1-16,-6-4 6 15,-3-2 3-15,0-2 14 16,-6 0 48-16,-9 6 28 16,0 0 1-16,0 6 3 15,5 4 13-15,2 0-47 16,4 0-43-16,2 12-15 16,2 7-21-16,0 6-1 15,2 6-8-15,11 0-2 0,8 3 3 16,4-3 7-1,2-4 0-15,6-2 0 0,4-11-8 16,1-7-5-16,-1-7 1 16,-4-9-39-16,-5-16 8 15,-10-9-2-15,-12-7 18 16,-6-5 12-16,-3-2 16 16,-11 1 0-16,-3 8 43 15,3 9 31-15,4 10 13 16,4 9-6-16,3 5-9 15,3 4-28-15,0 2-42 16,0 0-2-16,12 7-11 16,12 5 10-16,4 2-1 15,8 0 2-15,7-5 0 16,0-7-1-16,3-2-4 0,-4-9-47 16,-3-16-16-16,-6-5-40 15,-11-9-12-15,-13 0-5 16,-9-3 31-16,0 2 74 15,-18 5 20-15,-1 6 76 16,1 12 52-16,0 5 31 16,2 8 8-16,7 4-61 15,1 0-54-15,4 9-34 16,4 11-18-16,0 6-6 16,4 3 3-16,13-1-10 15,8 0-10-15,5-6 22 16,6-2 1-16,1-4 6 0,2 2-1 15,-3-2-5 1,-5 5 0-16,-6 2 0 0,-13 10 6 16,-15 24-6-16,-91 55-91 15,-3-9-106-15,-36 3-557 0</inkml:trace>
  <inkml:trace contextRef="#ctx0" brushRef="#br0" timeOffset="59559.0391">23558 4183 1045 0,'0'0'160'16,"0"0"-58"-16,0 0 56 16,-84-25 8-16,56 25-40 15,-2 5-44-15,-4 17-22 16,-2 14-32-16,-3 22 13 16,2 19 8-16,8-1 3 15,12-8-9-15,15-9-6 16,2-15-3-16,24 2-11 15,9 3-5-15,12-15 4 16,10-11-8-16,6-15-14 16,5-8 0-16,0-26 0 15,-7-18-14-15,-5-19 13 0,-20-21 1 16,-18-17 2 0,-16-6-2-16,-15 7 8 0,-13 20 26 15,1 25 0-15,0 17 6 16,-1 11-5-16,-4 2 5 15,-4 7 4-15,0 7 1 16,1 11-26-16,4 8-13 16,1 23-5-16,6 13-1 15,8 23 0-15,11 17-9 16,5 20 0-16,21-9 9 16,6-20-8-16,3-24 2 15,0-18-3-15,10 1-5 0,5-4-25 16,8-5-7-16,-3-12-5 15,-4-13 0-15,-7 0-6 16,-9-23 6-16,-8-5 2 16,-9-7 28-16,-4-1 14 15,-7 1 7-15,-2 6 0 16,0 5 24-16,0 10 26 16,0 6 34-16,-5 7 17 15,-2 1-30-15,-2 6-44 16,0 18-15-16,-3 7-5 15,4 5 8-15,4 4-3 16,4-2-12-16,0-3 0 16,4-4 0-16,10-7-6 0,-1-7 5 15,1-6 1 1,2-10 1-16,-1-1 8 0,1-5 0 16,-2-16 3-16,-1-7 5 15,-5-6-17-15,-5-4-3 16,-3 2-17-16,0 4-9 15,-11 5-23-15,-6 10-13 16,-2 11-70-16,-3 6-87 16,0 9-5-16,5 10-72 15,7-4-468-15</inkml:trace>
  <inkml:trace contextRef="#ctx0" brushRef="#br0" timeOffset="61961.2905">24179 4127 1220 0,'0'0'296'0,"0"0"3"16,0 0-62-16,0 0 23 16,0 0-60-16,0 0-68 15,0 0-68-15,-53-24-50 16,47 55-8-16,-3 12-5 15,3 9 5-15,3 5-4 16,2 3 8-16,1-3-9 16,0-4 5-16,0-8-6 0,1-5-41 15,2-11-136 1,-3-10-124-16,0-12-324 16,0-7-906-16</inkml:trace>
  <inkml:trace contextRef="#ctx0" brushRef="#br0" timeOffset="62129.5506">23977 4284 1227 0,'0'0'241'0,"0"0"-140"16,0 0-15-16,0 0-3 16,0 0-7-16,92-13-43 15,-51 12-17-15,21 1-16 16,-10 0-158-16,-6-2-213 0</inkml:trace>
  <inkml:trace contextRef="#ctx0" brushRef="#br0" timeOffset="62749.8737">24412 4079 1179 0,'0'0'330'16,"0"0"-53"-16,0 0-50 15,0 0-83-15,0 0-33 16,0 0-21-16,-94 55-22 16,79-19-13-16,4 4-1 15,3 5-7-15,8-1-8 16,0-1-24-16,8-2-9 0,11-7-6 16,5-6-7-1,1-12 5-15,5-7 1 0,3-9-1 16,-2-7-17-1,-1-19-20-15,-6-6-14 0,-5-13 13 16,-10-4 22-16,-7-7 6 16,-2-4 11-16,-6 2-1 15,-11 3 2-15,-4 10 2 16,1 12 6-16,0 13 16 16,1 11 16-16,-1 9-21 15,4 4-3-15,-2 17-15 16,4 10-1-16,7 8 0 15,7 4-16-15,0 2-2 16,21 1 4-16,9-3 0 16,7-5-28-16,5-7-17 15,0-8 17-15,-5-10 1 0,-2-10-38 16,-10-3 14-16,-6-5 26 16,-7-12 22-16,-5-3 17 15,-4-2 0-15,-1 1 23 16,-2 4 32-16,0 5 41 15,0 5 17-15,0 6-17 16,0 1-54-16,0 5-30 16,-2 14-12-16,1 6 9 15,-1 6 9-15,2 2-8 16,0 0-4-16,0 2 2 16,6-1-8-16,0-4 0 0,0-8-13 15,2-11-141-15,-1-7-205 16,-2-4-599-16</inkml:trace>
  <inkml:trace contextRef="#ctx0" brushRef="#br0" timeOffset="63389.3052">24781 3964 1243 0,'0'0'227'0,"0"0"-78"15,0 0-28-15,0 0-56 0,0 0-7 16,0 0-23-16,94 32 9 16,-67-3 5-16,-2 3-12 15,-3 2-4-15,-5-2 20 16,-5 1-18-16,-9-2-10 15,-3-2-7-15,-2-3-5 16,-13-5 5-16,0-5-3 16,-1-7 16-16,2-5-12 15,4-4-6-15,-2 0 4 16,3-13-2-16,3-9-15 16,3-3-1-16,3-3-8 15,0 2 9-15,6 2-1 16,5 4 1-16,2-2 0 0,-1 2-3 15,-1-1 3-15,2 0 0 16,-4-1 5-16,-2-2-5 16,-1 1-2-16,0 0 2 15,-4 3 1-15,-1 5 0 16,-1 5 48-16,0 6 20 16,0 4-16-16,0 0-28 15,0 7-24-15,0 15 0 16,-5 10-1-16,0 6 12 15,2-1 1-15,1 3 8 16,2-4 6-16,0-3-2 16,3-2-15-16,6-7 2 15,0-4 5-15,0-5-10 0,0-6-7 16,-2-5 1 0,4-4 11-16,1 0-12 0,0 0 0 15,3-8-3-15,-2-3-123 16,1-3-112-16,-4 2-334 15,-4 4-710-15</inkml:trace>
  <inkml:trace contextRef="#ctx0" brushRef="#br0" timeOffset="63638.0138">25158 4226 1197 0,'0'0'532'16,"0"0"-315"-16,0 0-111 16,0 0-16-16,0 0 19 15,0 0 23-15,8 73-23 16,-4-44-34-16,1-1-18 16,-2 2-30-16,1-4-12 15,-3-2-14-15,1-1-1 16,5-4-18-16,1-5-167 15,-2-9-362-15</inkml:trace>
  <inkml:trace contextRef="#ctx0" brushRef="#br0" timeOffset="64705.0682">23455 5263 1068 0,'0'0'323'15,"0"0"-43"-15,0 0 10 16,0 0-21-16,0 0-44 16,0 0-90-16,0 0-65 15,-12-2-43-15,10 29-18 16,2 9 30-16,0 8-3 15,0 4-14-15,2 1-10 16,4 0-6-16,1-1 0 0,-1-4-6 16,-3-4-29-1,-1-8-60-15,-2-6-121 0,0-9-138 16,-8-11-365-16</inkml:trace>
  <inkml:trace contextRef="#ctx0" brushRef="#br0" timeOffset="64883.1531">23244 5513 948 0,'0'0'681'0,"0"0"-464"16,0 0-122-16,0 0-52 0,0 0-20 16,0 0-5-1,130-12-8-15,-66 10-10 0,35-5-66 16,-14-1-168-1,-9 0-322-15</inkml:trace>
  <inkml:trace contextRef="#ctx0" brushRef="#br0" timeOffset="65325.8785">23935 5281 1290 0,'0'0'321'16,"0"0"-39"-16,0 0-73 15,0 0-39-15,0 0-28 16,-95 29-32-16,72 2-25 16,2 8-21-16,4 6-19 0,7 6-11 15,7 1-4-15,3 1-12 16,5-5-9-16,16-3 0 16,4-9-9-16,5-10 0 15,1-12-7-15,2-11 1 16,1-3-9-16,-2-21-10 15,-4-14-6-15,-3-9-2 16,-5-9 5-16,-7-17 5 16,-7 4 10-16,-6-1 2 15,0 4 11-15,-7 20 0 16,-7 6 0-16,1 13 14 16,-3 18 19-16,-1 6-15 15,-4 14-8-15,1 19 0 0,1 10 2 16,5 9 3-1,9 5 0-15,5 1 2 0,0-4-10 16,22-1-6-16,7-7-1 16,7-7 0-16,2-10-82 15,18-16-162-15,-13-9-300 16,-9-4-598-16</inkml:trace>
  <inkml:trace contextRef="#ctx0" brushRef="#br0" timeOffset="65647.8283">24166 5499 1470 0,'0'0'297'0,"0"0"-118"0,0 0-128 16,0 0-30-16,0 0-1 16,0 0-9-16,106-12-5 15,-82 12-4-15,-3 0 4 16,-6 0 13-16,-8 5 13 15,-4 6 8-15,-3 6 25 16,0 5 41-16,-13 7 12 16,-4 4-10-16,-3 4-26 15,0-1-12-15,1-3-18 16,4-2-15-16,6-6-17 16,6-7-1-16,3-6-11 15,0-4-8-15,15-8 2 16,28-2-2-16,39-30-12 15,36-23-63-15,-12 1-203 0,-15 2-752 16</inkml:trace>
  <inkml:trace contextRef="#ctx0" brushRef="#br0" timeOffset="66243.7668">24418 5141 1534 0,'0'0'263'0,"0"0"-107"16,0 0-101-16,0 0-17 15,0 0 3-15,0 0-19 16,91-3-14-16,-51 23 1 16,-2 6 7-16,-7 3 13 15,-6 4-10-15,-9 2-5 16,-8 1 0-16,-6-3 6 15,-2-1 8-15,0-5-13 0,-10-5-1 16,4-7-6-16,1-8-7 16,5-7 11-16,0-7 1 15,9-20-13-15,9-14-29 16,0-12-14-16,3-3 2 16,-5-2-2-16,-4 2 24 15,-4 10 19-15,-4 7 0 16,-4 11 16-16,0 9 21 15,0 13 43-15,0 6-9 16,-4 11-40-16,-4 17-23 16,-1 8 24-16,-1 8 41 15,5 2-22-15,5-1-17 16,0-3-18-16,5-3-7 0,14-1-1 16,8-9-8-1,19-1-111-15,-3-11-132 0,-5-12-383 0</inkml:trace>
  <inkml:trace contextRef="#ctx0" brushRef="#br0" timeOffset="66541.8955">25030 5230 1415 0,'0'0'215'15,"0"0"-145"-15,0 0-51 16,0 0-9-16,0 0 9 15,0 0-3-15,0 0-6 16,84 27 23-16,-76-8 38 16,-5 5 42-16,-3 7 13 0,0 6-15 15,-7 1 12-15,-4 4-5 16,1-1-11-16,1-5-31 16,5-2-27-16,4-11-8 15,0-7-20-15,17-8-2 16,15-8 8-16,11 0-9 15,14-15-14-15,5-11-4 16,11-22-104-16,-19 6-266 16,-18 3-827-16</inkml:trace>
  <inkml:trace contextRef="#ctx0" brushRef="#br0" timeOffset="67037.8529">24138 6207 1692 0,'0'0'266'0,"0"0"-137"0,0 0-17 15,0 0-59-15,0 0-38 16,0 0-9-16,0 0-6 15,-2 44-26-15,20-7-147 16,0-5-327-16,0-4-428 0</inkml:trace>
  <inkml:trace contextRef="#ctx0" brushRef="#br0" timeOffset="67205.6885">24275 6648 1706 0,'0'0'237'16,"0"0"-125"-16,0 0-53 0,0 0-34 16,0 0-10-1,0 0-15-15,0 0-56 0,45 45-134 16,-24-30-466-16</inkml:trace>
  <inkml:trace contextRef="#ctx0" brushRef="#br0" timeOffset="67353.8311">24448 6909 1766 0,'0'0'275'0,"0"0"-107"15,0 0-85-15,0 0 12 16,0 0-37-16,0 0-58 16,0 0-82-16,-39 19-258 15,13-9-719-15</inkml:trace>
  <inkml:trace contextRef="#ctx0" brushRef="#br0" timeOffset="68029.5904">23820 7296 952 0,'0'0'327'16,"0"0"-79"-16,0 0 1 15,0 0-56-15,0 0-24 16,0 0-33-16,-82 23-46 16,55 22 9-16,-2 20-26 15,3 21-4-15,11-5-23 0,9-6-16 16,6-11-10-1,17-14-6-15,13 1-7 0,8-2-1 16,10-15-5-16,4-17 0 16,1-17 0-16,-1-8-1 15,-3-28-5-15,-7-23-19 16,-11-20-2-16,-16-23 6 16,-15-8 8-16,-7 7 5 15,-15 24 0-15,2 27 6 16,2 22 2-16,-2 15 4 15,-5 4 16-15,-5 8-10 16,-4 3-1-16,-1 14-9 16,7 17 0-16,6 8 0 15,8 8 8-15,9 2 1 16,5 3-2-16,10-6 1 0,15-3-3 16,9-7 3-16,7-7-2 15,6-7 1-15,0-5-1 16,0-6-5-16,-2-6-2 15,9-4-55-15,-14-1-157 16,-8 0-308-16</inkml:trace>
  <inkml:trace contextRef="#ctx0" brushRef="#br0" timeOffset="69526.0677">24384 7582 1224 0,'0'0'345'16,"0"0"-113"-16,0 0-71 15,0 0-69-15,0 0-29 0,0 0-11 16,0 0-1 0,-10 72-2-16,10-41-19 0,3-1-15 15,6-1-9 1,2-1-4-16,0-4 0 0,-4-4-2 16,2-7-19-16,-3-6-32 15,-1-7-11-15,-1 0 18 16,2-12 35-16,0-16 9 15,1-7-1-15,1-8 1 16,0-7 23-16,2 0 12 16,0 7 14-16,4 7 7 15,1 8-7-15,-2 12-4 16,3 5-17-16,1 10-10 16,2 1-11-16,4 3-6 0,-4 11 1 15,4 5 4-15,-3 1 3 16,0-1-9-16,4 2-96 15,-4-4-98-15,-4-7-386 0</inkml:trace>
  <inkml:trace contextRef="#ctx0" brushRef="#br0" timeOffset="70025.0539">24872 7182 1620 0,'0'0'222'0,"0"0"-160"16,0 0-27-16,0 0 13 15,0 0 11-15,99-26-21 0,-70 27-9 16,-6 15-10-16,-4 3-4 16,-9 7 4-16,-7 2-5 15,-3 3-3-15,-3 0-3 16,-12-1-2-16,-1-4 0 15,1-4-5-15,2-8 0 16,7-6-1-16,3-6 0 16,3-2-6-16,0-12-16 15,10-12-30-15,8-11 16 16,3-8-10-16,1-1-5 16,-1-4 30-16,-2 4 13 15,-5 1 7-15,-2 8 1 16,-8 4 32-16,-2 8 27 0,-2 8 20 15,0 5-5-15,0 7 25 16,0 3-19-16,-2 0-21 16,-6 13-21-16,-3 12-10 15,0 11 10-15,1 10 0 16,6 2-4-16,4 4-7 16,0-4-9-16,13-5-9 15,10-5-8-15,8-10 5 16,10-8-4-16,6-11-2 15,24-9-56-15,-11-16-171 16,-12-5-378-16</inkml:trace>
  <inkml:trace contextRef="#ctx0" brushRef="#br0" timeOffset="70907.5525">25513 7232 1166 0,'0'0'281'15,"0"0"-108"-15,0 0 53 16,0 0 0-16,0 0-45 15,0 0-67-15,0 0-67 0,-7-2-36 16,7 24-4-16,0 5-6 16,0 5 20-16,0 2-9 15,6-2-6-15,-1-2 1 16,-2-5-6-16,-1-4 5 16,-1-5-5-16,1-4-1 15,-1-6-24-15,-1-4-49 16,2-2 29-16,0-3 30 15,-1-16-5-15,4-9 0 16,-1-8 13-16,6-10 6 16,1-3 15-16,1 1 10 15,4 7 9-15,-1 10-1 0,3 11-8 16,0 13-9 0,0 7-3-16,6 10-5 0,2 18-2 15,6 11 12-15,-4 8-17 16,-1 6 8-16,-10 2-9 15,-17 22-13-15,-6-11-158 16,-18-12-496-16</inkml:trace>
  <inkml:trace contextRef="#ctx0" brushRef="#br0" timeOffset="73554.3412">25078 3505 760 0,'0'0'366'15,"0"0"-85"-15,0 0-53 16,0 0-54-16,0 0-37 0,0 0-54 15,0 0-46-15,0 0-27 16,0 0-10-16,0 20-171 16,7 1-124-16,5 1-110 15</inkml:trace>
  <inkml:trace contextRef="#ctx0" brushRef="#br0" timeOffset="73883.9057">24958 4814 1147 0,'0'0'235'16,"0"0"-104"-16,0 0-64 16,0 0-12-16,0 0-16 15,0 0-18-15,0 0-21 16,0 24-60-16,0-12-95 15,0 5-179-15</inkml:trace>
  <inkml:trace contextRef="#ctx0" brushRef="#br0" timeOffset="86331.2524">20833 10336 1461 0,'0'0'254'15,"0"0"-63"-15,0 0-67 16,0 0-77-16,0 0-14 15,0 0 4-15,152-26-6 16,-72 13-12-16,-5 3-12 16,-12 3-7-16,-20 2-43 15,-6 4-79-15,-10 1-138 16,-17 0-142-16,-10 0-723 0</inkml:trace>
  <inkml:trace contextRef="#ctx0" brushRef="#br0" timeOffset="86491.3288">20730 10611 1542 0,'0'0'265'0,"0"0"-196"0,0 0-34 15,0 0 3-15,106 15-6 16,-45-18 4-16,7-13-36 16,1-6-5-16,13-12-136 15,-20 2-54-15,-17 3-302 0</inkml:trace>
  <inkml:trace contextRef="#ctx0" brushRef="#br0" timeOffset="86815.9693">20615 9953 1803 0,'0'0'225'0,"0"0"-174"15,0 0-51-15,-82 73 0 16,52-31 39-16,-12 20 48 16,-8 23 9-16,3 19-6 15,13 10-17-15,21-8-14 16,13-22-14-16,14-28-20 16,13-17-10-16,24 1 13 15,40-1 17-15,43-3-14 0,24-13-7 16,5-21-10-16,-11-7-13 15,-27-22 0-15,-11-5 6 16,-28 5-7-16,-25 6-29 16,-22 3-27-16,-17-2-99 15,-9 4-168-15,-13-2-774 0</inkml:trace>
  <inkml:trace contextRef="#ctx0" brushRef="#br0" timeOffset="89318.84">14450 10872 124 0,'0'0'106'16,"0"0"-44"-16,0 0 41 15,0 0-6-15,0 0-41 16,0 0-9-16,0 0 13 16,6-1-28-16,-3 1-19 15,0 0-13-15,3 0-108 0</inkml:trace>
  <inkml:trace contextRef="#ctx0" brushRef="#br0" timeOffset="90059.0828">15084 11021 920 0,'0'0'214'15,"0"0"-83"-15,0 0 53 0,0 0-37 16,0 0-59-16,0 0-38 16,0 0-21-16,31-64-5 15,-10 64-8-15,-1 0-6 16,0 7 0-16,-2 11-8 16,-6 6 15-16,-6 5-4 15,-3 3-2-15,-3 2 2 16,0-1 0-16,-6-4 3 15,-6-3 6-15,0-6 0 16,3-8-3-16,2-4 8 0,0-8 21 16,4 0 15-1,0 0-28-15,3-17-14 0,0-3-15 16,0-7-5 0,14-2-1-16,3 0-6 0,1-2 5 15,1 2-14-15,-4 0-8 16,-1 5 0-16,-6 2 6 15,-3 0 15-15,-4 5 1 16,-1 3 0-16,0 4 1 16,0 3 11-16,-1 4 19 15,-5 3 1-15,1 0-9 16,-2 3-13-16,3 13 1 16,1 6-10-16,1 5 8 15,2 1 6-15,0 2 0 16,6-2-7-16,7-3-5 0,2-2 4 15,5-5 1-15,-2-2-6 16,3-4-1-16,-1-5-42 16,9-7-79-16,-8 0-130 15,-2-10-286-15</inkml:trace>
  <inkml:trace contextRef="#ctx0" brushRef="#br0" timeOffset="90244.2499">15427 11012 1122 0,'0'0'302'16,"0"0"-49"-16,0 0-44 0,0 0-57 15,0 81-39 1,5-53-14-16,2 2-32 0,-1-1-26 16,3 1-19-16,10 8-22 15,-2-7-53-15,0-10-344 0</inkml:trace>
  <inkml:trace contextRef="#ctx0" brushRef="#br0" timeOffset="91043.2606">16304 10754 398 0,'0'0'511'0,"0"0"-302"16,0 0 7-16,0 0-20 15,0 0-17-15,0 0-50 16,0 0-49-16,-19 3-59 16,49 1-14-16,29 2 9 15,38-4 17-15,39 0 6 16,18 0 6-16,-2-1 7 16,-15-1-11-16,-24 0 2 0,-11 0-10 15,-25 0-4-15,-20 0-10 16,-24-3-10-16,-14 0-7 15,-5 2 3-15,-6 1-5 16,-8 4-83-16,-19 8-133 16,-12 5-330-16</inkml:trace>
  <inkml:trace contextRef="#ctx0" brushRef="#br0" timeOffset="91704.7119">16569 11121 1169 0,'0'0'222'15,"0"0"-58"-15,0 0-39 16,0 0-39-16,0 0-27 16,0 0-29-16,0 0-19 0,77-14 2 15,-50 29-4 1,-4 5 5-16,-5 3-1 0,-6 4-2 15,-6 2-5-15,-6 2 2 16,0 0-2-16,-1-3-6 16,-10-2 0-16,1-8 1 15,2-6-1-15,2-11 0 16,5-1 0-16,1-12-6 16,0-14-21-16,6-6 4 15,13-3 8-15,3 1 5 16,3 1 9-16,-3 2 0 15,-4 8-1-15,-6 0-5 0,-5 5 7 16,-4 2 0 0,-1 4 7-16,-2 3 24 0,0 2 20 15,0 4 23-15,0 3-9 16,-5 0-12-16,-2 10-31 16,-1 9-5-16,1 8 15 15,-1 3 14-15,4 4-3 16,4 1-5-16,0-5-11 15,1 0-26-15,16-3 10 16,1-4-10-16,4-3 13 16,5-3-7-16,0-4-7 15,1-6-85-15,8-7-76 16,-6-1-191-16,-8-10-468 0</inkml:trace>
  <inkml:trace contextRef="#ctx0" brushRef="#br0" timeOffset="92119.4627">17066 11182 1370 0,'0'0'302'16,"0"0"-148"-16,0 0-42 15,0 0-43-15,0 0 4 16,0 0-18-16,0 0-36 15,55-14-9-15,-29 11-2 16,-1 1-7-16,-4 2 5 16,-3 0-6-16,-7 0 0 15,-3 10 0-15,-6 2 0 16,-2 5 7-16,0 7-7 0,-9 2 2 16,-6 2-1-16,-3 2 8 15,3-3 6-15,-1-3 19 16,5-4 7-16,4-5-4 15,1-6-13-15,5-6-1 16,1-3-21-16,0 0 7 16,10 0 0-16,9-11 8 15,10-5 0-15,4-1-5 16,2-3 2-16,-1 3-8 16,-5 3-5-16,-5 5-2 15,-2 5-71-15,-6 4-170 16,-8 0-593-16</inkml:trace>
  <inkml:trace contextRef="#ctx0" brushRef="#br0" timeOffset="92859.8465">18295 10864 857 0,'0'0'216'0,"0"0"1"0,0 0 3 16,0 0-73 0,0 0-78-16,0 0-40 0,0 0 43 15,145 13 52-15,-11-10-14 16,21-1-19-16,2-2-11 15,-14 0 7-15,-27-10-8 16,-9-7-14-16,-21-2-6 16,-20 0 1-16,-17 4-20 15,-10-1-15-15,1 1-24 16,0 1 1-16,-6 1-2 16,-10 6-9-16,-24 7-125 15,-3 10-224-15,-24 5-426 0</inkml:trace>
  <inkml:trace contextRef="#ctx0" brushRef="#br0" timeOffset="93484.2996">18841 11217 1512 0,'0'0'186'0,"0"0"-109"16,0 0-31-16,0 0 33 15,0 0-10-15,88-17-41 16,-62 27-12-16,-4 6-7 15,-7 8-9-15,-11 8 13 16,-4 4-6-16,-10 2 0 16,-14 4-1-16,-6-1-5 15,0-7 1-15,3-6-1 16,7-10 0-16,9-11 0 16,7-7 11-16,4-12-11 15,3-19 7-15,16-7-8 16,11-2-6-16,6-1-7 15,-1 2 2-15,0 6 11 0,-5 3-2 16,-7 4 2 0,-6 5 0-16,-4 3 1 0,-7 3-1 15,-3 5 9-15,-3 2 14 16,0 6 16-16,0 0 11 16,0 2 6-16,-7 2-12 15,-2 12-10-15,0 7 2 16,1 4 5-16,4 6-8 15,4 2 2-15,0-1-6 16,3 1-4-16,12-3-12 16,6-1-7-16,1-6-4 15,5-5 5-15,0-5-1 16,3-8-3-16,1-5-3 16,3 0-83-16,8-30-82 15,-9 1-94-15,-6-3-399 0</inkml:trace>
  <inkml:trace contextRef="#ctx0" brushRef="#br0" timeOffset="93963.9263">19398 11272 1654 0,'0'0'248'0,"0"0"-177"16,0 0-51-16,0 0 1 0,0 0 34 16,94-12-12-16,-63 5-17 15,0 6-11-15,-5 1-13 16,-7 0 8-16,-10 3-10 16,-8 11-6-16,-1 6-4 15,-6 2 2-15,-11 4 1 16,-3-2-2-16,2 1 8 15,2-6 1-15,5-2 0 16,4-8 0-16,4-4 6 16,3 1-5-16,0-4 0 15,1 1 8-15,10 1 10 16,5 0 2-16,2 2-7 16,3 0 11-16,0-1 1 0,-3 1-13 15,1-1-3 1,-2 1-1-16,-1 2 3 0,-2-2-2 15,-3 2-4-15,-3 2 2 16,-5 2 6-16,-3 3 15 16,0 5 22-16,-21 5-6 15,-10 5-23-15,-14 4-4 16,-48 17-18-16,8-8-122 16,-2-9-253-16</inkml:trace>
  <inkml:trace contextRef="#ctx0" brushRef="#br0" timeOffset="102982.9808">12120 9883 804 0,'0'0'116'16,"0"0"-77"-16,0 0 49 15,0 0-8-15,-91 0 15 16,72 0-24-16,-4 0 7 0,1 0 5 16,-2 0-22-16,0 0-16 15,-1 0-3-15,-3 5-10 16,-1 2-8-16,-2 8-16 15,0 3 0-15,-2 7-7 16,-2 5 0-16,1 6 8 16,2 2-9-16,-1 3 2 15,4 1-1-15,4 1-1 16,1 5 1-16,5 2 0 16,5 4 0-16,2 4 0 15,5 4 1-15,4 2 6 16,3-1 17-16,0 0-7 15,6-2-5-15,10-5-6 0,5-2 5 16,6-5-11 0,4-5 10-16,8-6-11 0,3-7 8 15,7-8-7-15,5-9 0 16,6-7 0-16,2-7 1 16,5 0 9-16,-1-10-9 15,-2-10 14-15,-3-7 12 16,2-5 10-16,-4-4-7 15,-1-5-1-15,-4-1 3 16,-4 1-14-16,-7-2 1 16,-9 3-5-16,-10-1 17 15,-12-4 5-15,-8-3-9 16,-4-3-5-16,-3 1-5 16,-14 0-2-16,-5 3 5 15,-1 5-3-15,-3 4 8 0,0 3-9 16,-3 4-4-1,1 2 0-15,1 5-5 0,0 0 2 16,0 1-3-16,0 3 1 16,-1 2-7-16,3 1 5 15,1 3-6-15,-1 2 0 16,5 1 0-16,-1 5 2 16,6-1-1-16,0 6 0 15,3 1 1-15,1 0-2 16,2 0 0-16,-2 1-1 15,1 6-1-15,1 2 2 16,1 1-8-16,2 0-11 16,2-2-12-16,1 1-8 15,0-1 4-15,0-1-5 0,3-1-19 16,0 0-55-16,0 0-40 16,0-1-58-16,8-2-90 15,-3-1-199-15</inkml:trace>
  <inkml:trace contextRef="#ctx0" brushRef="#br0" timeOffset="109059.1207">22148 9922 1515 0,'0'0'303'0,"0"0"-202"0,0 0-80 15,0 0-15-15,-7 75 22 16,7-29 7-16,10 4-6 16,2 1-12-16,1 0-5 15,-1-3-6-15,-4-3-3 16,-2-5-3-16,-2-7-10 16,-2-8-99-16,-2-13-113 15,0-21-31-15,-11-33-63 16,-2-11-366-16,-8-29 383 15,2 2 299-15,1-9 415 16,-2-9-123-16,11 24-52 16,8 16-58-16,1 19 24 15,3 11-48-15,16 3-65 0,4 0-30 16,8 3-25-16,3 11-15 16,-1 7-1-16,-3 4-3 15,-8 0-11-15,-5 17-1 16,-11 6 5-16,-6 9-12 15,-9 6 6-15,-21 8 7 16,-10 3-13-16,-1-2-77 16,-4 2-122-16,11-15-76 15,13-11-251-15</inkml:trace>
  <inkml:trace contextRef="#ctx0" brushRef="#br0" timeOffset="109410.3599">22323 9859 1227 0,'0'0'201'0,"0"0"-41"15,0 0-55-15,0 0 41 16,0 0-27-16,-54 89-40 16,48-56-26-16,6 0-18 15,0 1-7-15,9-3-9 16,10-4-1-16,8-8-9 15,3-9 0-15,3-6 5 0,0-4 6 16,0-17 2 0,-4-10-4-16,-3-8-2 0,-7-5-15 15,-7 0 11-15,-9-4-11 16,-3 3 10-16,-3 7-9 16,-17 5-2-16,-6 8 0 15,-6 10-31-15,-4 8-24 16,2 3 6-16,7 6 8 15,8 10-38-15,16 12-106 16,3-3-121-16,0-4-101 0</inkml:trace>
  <inkml:trace contextRef="#ctx0" brushRef="#br0" timeOffset="109655.2498">22567 9442 1692 0,'0'0'215'0,"0"0"-106"15,0 0-19-15,0 0-56 16,0 0-19-16,0 0 3 16,26 84 1-16,1-32 12 15,5 7-15-15,0 3 2 16,-2 1-12-16,-5 0-6 15,-4 15-96-15,-8-19-184 16,-7-14-322-16</inkml:trace>
  <inkml:trace contextRef="#ctx0" brushRef="#br0" timeOffset="110086.805">22755 9772 1403 0,'0'0'199'15,"0"0"-137"-15,0 0-38 16,0 0 52-16,0 0 18 16,0 0-30-16,109 60-21 15,-67-50-15-15,-3-5-11 16,-4-5-8-16,-3 0-1 16,-8-5 0-16,-9-12-8 15,-7-4 0-15,-6-4 2 16,-2 1-1-16,0 2 0 0,-3 7 32 15,-4 7 42-15,1 8 12 16,0 0-31-16,1 13-41 16,0 13 4-16,4 10-4 15,1 6 20-15,0 5-12 16,14 3-4-16,2 1-4 16,0 0-5-16,-1-2-3 15,-6-4 1-15,-6-3-8 16,-3-5 2-16,0-4 5 15,-13-7 2-15,-11-3 0 16,-4-7-7-16,-7-8 4 16,-1-6-6-16,-2-2-6 15,8-16-60-15,12-10-67 16,18-23-77-16,21 7-184 0,9 5-476 16</inkml:trace>
  <inkml:trace contextRef="#ctx0" brushRef="#br0" timeOffset="110786.3532">23308 9852 1527 0,'0'0'246'15,"0"0"-103"-15,0 0-77 16,0 0-30-16,0 0 1 16,0 0-19-16,0 0 7 15,-13 65-3-15,6-40-7 16,1 2-8-16,-2-4-6 0,4-4 5 15,0-9 0 1,4-7-4-16,0-3-1 0,0-13 10 16,10-15-10-16,6-10 0 15,5-4-1-15,3 0-1 16,0 5 0-16,-2 6 1 16,1 10 0-16,-6 9 0 15,-3 7-1-15,-2 5 1 16,1 5 0-16,-1 12 0 15,3 9 7-15,-1 6 12 16,0-1 1-16,1 3-4 16,2-3-6-16,-1-1-9 15,5-5 1-15,0-8-2 16,0-9-71-16,0-8-43 16,1-5-108-16,-5-18-90 0,-1-10-78 15,-6-7-138-15,-4-4 528 16,-2-1 52-16,-4 1 166 15,0 7 44-15,0 9 3 16,-5 9 13-16,-3 8-46 16,1 11-81-16,-5 0-64 15,-2 11-52-15,-3 15 9 16,0 12 10-16,2 5-9 16,6 4-8-16,6 3-5 15,3-6-6-15,3-7-8 16,17-11-6-16,3-11 0 0,6-14-5 15,3-1 2 1,3-21 6-16,-4-9-5 16,-1-7-4-16,-9-5 0 0,-5-1 0 15,-10-1-5-15,-6 1 5 16,0 6-5-16,-13 8 0 16,-8 11-1-16,-3 10 5 15,-1 8-5-15,2 0-21 16,6 11-6-16,6 9-15 15,8 4-84-15,8 8-57 16,13-5-288-16,4-9-426 0</inkml:trace>
  <inkml:trace contextRef="#ctx0" brushRef="#br0" timeOffset="111496.26">23997 9610 1744 0,'0'0'229'16,"0"0"-96"-16,0 0-89 16,0 0 20-16,0 0 17 15,-35 106-17-15,35-65-23 16,0-2-22-16,0 0-7 16,0-5-11-16,9-8 7 15,-2-7-8-15,5-11-27 16,5-8 6-16,2-7 6 15,3-20-23-15,4-12-17 16,-4-7 17-16,-4-8 23 16,-2 1 13-16,-3 1 2 0,-3 13 0 15,-4 12 35-15,-3 10 30 16,-2 7-1-16,1 10-21 16,-1 0-27-16,2 13-16 15,2 10 1-15,5 8 5 16,2 2 4-16,4 5-4 15,2-1 0-15,5-6-4 16,0-2 5-16,3-9-5 16,1-8-2-16,-2-11-43 15,1-1-56-15,-6-18 0 16,-6-9 3-16,-2-7 28 16,-6 0 37-16,-5 1 30 0,-1 4 1 15,0 9 17-15,0 8 34 16,0 5 5-16,0 7-9 15,0 0-33-15,0 7-14 16,0 10 0-16,3 5 0 16,6 1 1-16,4 2-1 15,3-6 0-15,4-4 2 16,3-5-2-16,-1-10 2 16,2 0-1-16,0-8 8 15,-3-13-8-15,-6-4-1 16,-2-3 8-16,-4 3 8 15,-3 4 79-15,-3 8-2 16,-1 6-1-16,1 5-26 0,0 2-45 16,5 8-20-16,4 12 5 15,5 5-5-15,-1 5 0 16,0 3 1-16,-2-2-2 16,-6-2 0-16,-4-7-60 15,-4-9-92-15,-10-9-79 16,-7-4-303-16</inkml:trace>
  <inkml:trace contextRef="#ctx0" brushRef="#br0" timeOffset="111638.7333">24560 9213 1340 0,'0'0'167'0,"0"0"-132"15,0 0-35-15,0 0-1 16,107 69 1-16,-53-27-93 0,0 1-219 0</inkml:trace>
  <inkml:trace contextRef="#ctx0" brushRef="#br0" timeOffset="112240.3955">25176 9535 1844 0,'0'0'302'15,"0"0"-67"-15,0 0-106 0,0 0-4 16,0 0-42-16,-91-12-47 16,76 24-21-1,-1 9-14-15,2 4 6 0,1 1-6 16,6 6-1-16,5-3 2 16,2-1-2-16,0-8-12 15,12-4-73-15,6-8 34 16,3-8 26-16,-2 0-15 15,3-14-9-15,-4-8 9 16,-4-5 25-16,-4-1 13 16,-6-2 2-16,-2 4 7 15,-2 7 47-15,0 6 7 16,0 3-2-16,0 8-11 16,0 2-21-16,0 0-27 15,0 12 0-15,0 8-1 0,2 6 0 16,8 3-5-16,6 0 6 15,3-3 0-15,1-5 0 16,4-7 1-16,0-7 0 16,2-7 7-16,0-2-2 15,0-19-5-15,-4-7 1 16,-9-13 5-16,-4-17-7 16,-9-33 6-16,0-29-5 15,-16-8 7-15,1 21-2 16,0 35 6-16,6 38 31 15,0 17 23-15,2 5 16 16,2 3-13-16,1 5-23 16,4 4-46-16,0 14-5 0,9 29-18 15,22 29 12 1,17 31 2-16,4 15 9 0,-4-5 1 16,-15-9-1-16,-20-19-92 15,-9-22-105-15,-4-15-269 0</inkml:trace>
  <inkml:trace contextRef="#ctx0" brushRef="#br0" timeOffset="122611.8735">7907 11797 664 0,'0'0'367'16,"0"0"-265"-16,0 0-58 0,0 0 18 15,0 0-13-15,0 0 40 16,-9-12 9-16,9 12-41 15,0 0-31-15,0 0-11 16,9 0-6-16,10 0 20 16,6 5 1-16,8 2 20 15,6 4-4-15,10-1-2 16,8 1 9-16,1-1-22 16,3 0 2-16,0-1 0 15,-1-3-1-15,-2 2-6 16,-3-4-10-16,2 0 1 0,1 2-5 15,2-3 4-15,1 4-8 16,5-3 1-16,0 0-2 16,0 0 6-16,0 1-5 15,0-2 5-15,1-1 2 16,0 1 2-16,1-2-8 16,1 0-3-16,1 1 3 15,3-2-8-15,0 0 5 16,2 0-4-16,-5 0 4 15,0 1 0-15,1-1 1 16,-2 0 6-16,0 2 3 16,0 0-1-16,0 1 3 15,-1-3-5-15,-1 3 8 16,-1 0-5-16,-1-2 2 16,5 1-6-16,-1 0 1 15,4 1 2-15,1 0 3 0,3 0 0 16,0 1 5-16,-2 1 0 15,1-1-7-15,-3-1 6 16,1 0-1-16,-3-2-6 16,-1-1 0-16,-2 0-2 15,-1 0 2-15,-1 0 3 16,0 0-3-16,-1 0 0 16,5 0 2-16,0-1-2 15,15-4 0-15,14-2-3 16,13-3 0-16,-12 0-1 15,-18 3 5-15,-24-1-4 16,-10 1-5-16,7 0 7 0,6 0-4 16,11-1-1-16,-8-1-3 15,-4 2 0-15,-7 2 4 16,-7-1-4-16,-8 1-4 16,-6 2 4-16,-6 2-5 15,-7-4 0-15,-1 5 0 16,-3-2 7-16,-3 0-7 15,0 1 10-15,0 1-4 16,-2-1 1-16,-1 1-7 16,0-2 0-16,-1 2 1 15,-4 0-1-15,-1 0 1 16,-3 0-2-16,0 0-35 16,0 0-53-16,-1 0-101 0,-13 4-194 15,-2 5-542-15</inkml:trace>
  <inkml:trace contextRef="#ctx0" brushRef="#br0" timeOffset="141980.6628">10298 13133 527 0,'0'0'124'0,"0"0"-30"16,0 0 23-16,0 0 0 16,0 0-2-16,0 0-35 15,-3-15-45-15,3 15-6 16,0-3-6-16,9 1-10 15,8-1 4-15,10 1 6 16,9-2 14-16,10 4 2 16,8 0-12-16,7 0-3 15,2 0-3-15,5 0-2 16,-2 0-4-16,-2 5-1 16,0-1-6-16,-1-2 6 15,4-1 9-15,15-1 34 16,15 0-9-16,-7 0-23 0,-10 0-10 15,-11 0-4 1,-14 0 5-16,6 2 0 0,11 3-15 16,-4 0 15-16,2-1-3 15,-4-1-3-15,3 2-2 16,-5 0 0-16,0-2-6 16,-2 1 7-16,-2-1 1 15,1 1-9-15,0-1 10 16,3 3-10-16,4 0 5 15,-1-1 2-15,3 3-7 16,-2 1 7-16,-2-3 1 16,-6 2 1-16,-4 0 4 15,-5-3 2-15,-2 1-2 16,0-1-5-16,-2 0 7 0,0-1 5 16,0-1-5-1,5 0-6-15,-1-1 3 0,0 1 5 16,2 0 9-16,2 0-6 15,2 1 9-15,0 0-7 16,-2 2 4-16,2 0-1 16,-2 2-2-16,-2-2-4 15,-2 0 0-15,0-1 2 16,-2-1 4-16,2 1-5 16,-3 0 3-16,-1 1-8 15,-2-2-4-15,-2 3-11 16,-4 0 11-16,-3 0 9 15,-3 1-6-15,-5 0-6 0,-6-2-8 16,-7 1 1-16,-3-2-1 16,-6 0 5-16,-1-3-5 15,-2 1 0-15,-3 0-1 16,0 1-6-16,0 3-80 16,1 3-126-16,-1 0-288 15,3-5-263-15</inkml:trace>
  <inkml:trace contextRef="#ctx0" brushRef="#br0" timeOffset="150577.67">20677 13236 1348 0,'0'0'206'0,"0"0"-127"15,0 0-25-15,57-77 33 16,-21 64-6-16,10 7-27 15,5 6-13-15,4 10-6 16,-1 16-5-16,-5 11-7 16,-10 7 3-16,-16 6 1 15,-12 3-11-15,-11 3-3 16,-6 0-1-16,-16-3-6 16,-4-3-6-16,5-11 1 15,4-10-1-15,7-15 6 0,10-14-5 16,0-11 20-1,17-38-15-15,8-6-6 16,5-11 0-16,2-4-6 16,-7 16 6-16,-1-4 0 0,-8 13 0 15,-4 8-5-15,-6 12 5 16,-3 7 32-16,-3 11 50 16,0 4-7-16,0 3-19 15,-2 8-35-15,-7 18-10 16,-2 10 5-16,2 10-6 15,3 8 10-15,6 3-10 16,0-1-8-16,16-1 3 16,13-1-5-16,5-4-34 15,4-5-110-15,13-11-68 0,-9-10-274 16,-11-18-398-16</inkml:trace>
  <inkml:trace contextRef="#ctx0" brushRef="#br0" timeOffset="150970.7586">21432 13370 1521 0,'0'0'257'0,"0"0"-175"16,0 0-54-16,0 0 4 16,0 0 22-16,0 0-22 15,0 0-15-15,70-12-6 16,-56 26-5-16,-7 5 4 15,-4 3-3-15,-3 0-1 16,0 2-4-16,0 1 4 0,-6-1-5 16,-3-7 5-16,2-8-5 15,4-1 0-15,1-6 53 16,2-1 23-16,0-1 6 16,6 0-33-16,12 0-23 15,7 4 14-15,7 1-5 16,1 5-6-16,2 2-4 15,-2 2-12-15,-3 5-5 16,-6-2-3-16,-10 3 3 16,-9 4 0-16,-5 0 2 15,-22 8 12-15,-35 10-5 16,-43 15-17-16,-73 10-1 16,15-11-228-16,-2-13-929 0</inkml:trace>
  <inkml:trace contextRef="#ctx0" brushRef="#br0" timeOffset="152914.7176">13124 15357 90 0,'0'0'711'16,"0"0"-517"-16,0 0-39 15,0 0 7-15,0 0-2 16,0 0-21-16,-24-5-21 16,24 5-73-16,1 0-37 15,15 3-8-15,9 11 6 16,9 3 15-16,8 2 25 16,9 1-2-16,5 0-7 15,4 2 3-15,6-5 1 16,1 3-14-16,4-2 11 15,-1-1-13-15,2-2 2 0,0 1 1 16,-2 0 0-16,-3-3 1 16,-3 3-9-16,-1-3-6 15,-5 1-2-15,0-2 3 16,-3-4 1-16,-3-1 14 16,-4-3 3-16,0-3 5 15,-3-1-1-15,-2 0-12 16,0-1 13-16,0-10 2 15,1-5-15-15,0-2 0 16,3-2-1-16,-1-2-6 16,-3-5-6-16,-4 1 4 15,-2-3 2-15,-4 2 1 0,-5-5 8 16,-4 0-1-16,-1-3 1 16,-3-1-4-16,-3-3 1 15,-2-1-10-15,-3 0-4 16,-5-3 1-16,0 1 2 15,-3-1-4-15,-4 2-7 16,0 1 11-16,0-1-6 16,-5 1 8-16,-8 1 3 15,-2 0-9-15,-6 3 3 16,-3 0-6-16,-3-1 0 16,-4-1-6-16,-5 2 9 15,-3 0-8-15,-4-1 0 16,-3 3-1-16,-2 2 1 0,2 5 0 15,-3 4 0 1,1 4 0-16,-4 5 0 0,0 1-1 16,-4 3-5-16,2 1 5 15,1 4 2-15,-1 0-1 16,2 1 0-16,1 1 0 16,-1 2-1-16,0 1 1 15,1 0 0-15,-4 0 0 16,-3 0 0-16,0 0 0 15,-1 3 0-15,4-1-1 16,3 1 2-16,6-3-1 16,1 2 0-16,3-1-1 15,2 1 0-15,0-1 1 16,4 2-1-16,-1 2 0 16,-1 1 0-16,2 3 0 0,-2 1 0 15,4 0-1-15,-1 1 0 16,4 1-5-16,1 0 6 15,2 2-1-15,-1 0 1 16,3 2 0-16,-1 1-1 16,0 0-5-16,-2 2 6 15,1 1-1-15,1 0 2 16,0-1-2-16,4 1 1 16,2-1 0-16,3-2 0 15,2-1-1-15,2 3 1 16,1-1-1-16,1 3 1 15,1 1-2-15,1 2-4 0,2-1 6 16,2 5-6-16,3-2 5 16,2 2 0-16,1 1-8 15,0 0 0-15,0-1 8 16,4 2-10-16,7-2 11 16,2 2-6-16,7 1-2 15,-1 1 8-15,3 1-1 16,1 0 0-16,2-2 0 15,0 1-4-15,2-2 5 16,-1 0 1-16,0-2 0 16,1 0 0-16,-1-5-1 15,1-2-1-15,-1-1 0 16,0-8 0-16,1 2 1 0,-4-4 0 16,3-1 0-16,-4-1 0 15,2-3 0-15,0-2 1 16,0-2 0-16,-2-1 7 15,5 0-7-15,0 0 5 16,3-3 2-16,1-3-8 16,2-3 0-16,-3 1 1 15,-2 1 5-15,-3 1-6 16,-4 2 0-16,-4 1 1 16,-4-1-1-16,-6 4 0 15,-2 0 0-15,-3 0-1 16,-1 0 0-16,-1 0-14 15,0 0-27-15,2 0-48 0,14 0-77 16,-3 0-164-16,4 0-307 16</inkml:trace>
  <inkml:trace contextRef="#ctx0" brushRef="#br0" timeOffset="165514.6014">16748 17037 760 0,'0'0'134'16,"0"0"-76"-16,0 0-3 15,0 0 46-15,0 0 22 16,-20-36-17-16,20 32 0 15,0 4-46-15,0-3-18 16,9 3-12-16,8 0-15 16,7 0 23-16,8 8 16 0,5 2-5 15,5 0-15-15,4 1-1 16,2 1-12-16,-1-3-2 16,-1 2 0-16,-1-3 0 15,-3-2 10-15,0 2-4 16,-5-4-7-16,-2-1 5 15,-1-1 9-15,0 0-10 16,3-1-6-16,1 3 3 16,1-3-7-16,1 3-2 15,1 0-8-15,-2 2 4 16,2-1-5-16,2 4 0 16,2-6 0-16,5-1 8 15,7-2-8-15,6 0 0 16,5 0 14-16,5-12-7 15,-1-1 6-15,0-4-8 0,1 1 12 16,-6-1-12-16,0 0 4 16,-1 5-8-16,-1-3-2 15,2 1 0-15,-3 0 12 16,-1 2-11-16,-5 2 7 16,-1 0-2-16,-8 3 4 15,-1 2-10-15,-5 0 13 16,-1 3-4-16,-5-1-8 15,-3 0 9-15,-2 0 1 16,-4 0-5-16,-4 0 13 16,-6 1-7-16,-3 0-3 15,-6 1 4-15,-3 1-4 16,-2 0-9-16,-1 0 1 0,-3 0 12 16,2 0-13-16,-2 0 3 15,0 0-3-15,0-2-58 16,6-2-70-16,-2-1-138 15,1-3-320-15</inkml:trace>
  <inkml:trace contextRef="#ctx0" brushRef="#br0" timeOffset="166669.7813">22146 17764 795 0,'0'0'177'0,"0"0"-90"16,0 0-32-16,0 0 22 15,0 0 23-15,0 0 19 16,0 0 16-16,62-12-3 16,-16 1-19-16,14-3 4 15,7-4-32-15,6-4-21 16,0 0-5-16,-1-5-5 16,-2 5-23-16,-6 2-13 15,-8 2-11-15,-8 4-6 0,-6 3-1 16,-11 3-44-1,-10 3-38-15,-7 5-72 0,-11 0-101 16,-10 2-31-16,-15 12-36 16,-5-2-574-16</inkml:trace>
  <inkml:trace contextRef="#ctx0" brushRef="#br0" timeOffset="166897.5365">22356 17921 1003 0,'0'0'175'0,"0"0"-126"16,0 0-15-16,86-5 115 15,-35-9-2-15,4-6-31 16,6-6-18-16,2-1-19 16,-1-3-25-16,-1 2-8 15,-4 4-24-15,-10 4-22 16,-11 6-29-16,-13-5-109 15,-10 6-146-15,-13 0-299 0</inkml:trace>
  <inkml:trace contextRef="#ctx0" brushRef="#br0" timeOffset="167444.4984">22002 17447 1309 0,'0'0'166'0,"0"0"-100"16,0 0-47-16,0 0-3 15,0 0-6-15,0 0-3 16,0 0 14-16,-12 2-5 16,2 21-2-16,-6 7-1 15,-7 8 3-15,-6 4 5 0,-5 5 8 16,-6 3 0-16,-2 4 0 16,-1 3-5-16,1-1 3 15,3 3-8-15,6-2 5 16,5-1-11-16,7-4 5 15,11-5 12-15,10-8-9 16,0-3-9-16,16-5 1 16,18-2 2-16,11-4 4 15,27-4 18-15,31-11 6 16,31-10 16-16,15-7 6 0,2-17-4 16,-13-6-1-16,-20 2-11 15,-13 2-7-15,-22 6-22 16,-22 3-5-16,-19 5-9 15,-10 4-5-15,-1-1 0 16,-1 2-1-16,-3 2-56 16,-8 2-76-16,-19 3-88 15,0 5-288-15,-7 7-512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5:47:29.9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6925 5092 398 0,'0'0'163'0,"0"0"-12"0,0 0 17 15,0 0 59-15,0 0-98 16,0 0 0-16,-17-7-32 16,17 7-36-16,0-1-31 15,0 1-9-15,0 0-1 16,0 0 21-16,0 0-25 15,0 0-16-15,3 0 0 16,8 4 0-16,10 6 0 16,0 1 9-16,7 4 4 15,1-1-4-15,2-2 3 0,0 3-1 16,2-3 5-16,1-1 2 16,-3 0 1-16,2 1-3 15,-3-2-3-15,4-2 0 16,1 1 0-16,1-1-1 15,1 0 3-15,0-2-1 16,3 0 11-16,-1-3-1 16,-3-1-11-16,1-2-3 15,-4 0 2-15,1 0-3 16,-1 0 7-16,-3 0 4 16,1-4-3-16,-4-2-4 15,-2 2-7-15,0-1-5 16,0-2 13-16,3-1-6 0,2-2 0 15,1-1 6 1,1 0-8-16,-1 0 1 0,-1 1-6 16,4-3-1-16,-2 2 6 15,-4 0-4-15,5-2 7 16,-3 2-8-16,-2-2 1 16,2-1-1-16,0-2 0 15,1 0 1-15,0-2-1 16,1-2 5-16,-1 1-4 15,-3-1-1-15,-1 2 5 16,-2-2 0-16,1 2 4 16,-3-2-1-16,-1-2 3 0,0 1 1 15,0-2-1-15,0 0 5 16,-2-4-3-16,5 2-7 16,-1-1-6-16,0 0 1 15,-3 1-1-15,1 1 1 16,-1 1-1-16,-3 0 0 15,0 2 0-15,-3-1 0 16,1-1 8-16,-2-1-8 16,-1 0 0-16,2-1 0 15,-2-2 0-15,-2 2-1 16,-2-2 1-16,0 1 0 16,-5 1 7-16,-1-1-7 15,-1 1 14-15,-2-3-4 0,0 0-11 16,0-3 6-16,-2 2-6 15,-7-2 8-15,-4 2-6 16,1-2-1-16,-4-2 1 16,-4 0 4-16,1 1 0 15,-5-1-5-15,0-3 0 16,0 2 5-16,-3 3-5 16,2-1 6-16,-2 3-7 15,2 3 0-15,1 1 7 16,1 1-6-16,0 1 1 15,0 0-1-15,1 2 0 16,1 0 0-16,-1 0 9 16,-1 4-10-16,2 0 0 15,-1 3 1-15,-2 0 0 16,0 0 1-16,-1 0 4 0,-3 3-5 16,-1 0 6-16,-1 0-7 15,0 1 0-15,-1 2 0 16,4 1-1-16,-3 2 0 15,1 3 1-15,-3-1 0 16,-1 3 0-16,-5 0 0 16,-1 0-1-16,2 0 0 15,-3 4 1-15,1 4 0 16,0 1-1-16,0 0 1 16,-4 4-2-16,1 1 1 15,-7 3-6-15,-2 3 7 16,3 1-1-16,1 0 1 15,0 1 1-15,3 3 0 16,2-1-1-16,3-1-5 16,1 2 5-16,5-1 2 0,3 0-1 15,2 1-1-15,3-2 1 16,2 1-1-16,2 1-2 16,1-1 1-16,1 3-5 15,-3 1 4-15,-2 1 2 16,0 0 0-16,-3-1 1 15,-1-1-1-15,-2 0-1 16,0 0 1-16,2 1 1 16,-2-2 0-16,0 3-1 15,2 3 0-15,-1 1 0 0,1 2 5 16,1 3-4-16,2-2-1 16,7 1 0-16,-1-1 0 15,5 0 0-15,2 0 0 16,5-1-1-16,4-1 0 15,1-1 0-15,2-1 1 16,0 1-1-16,0 1 0 16,6 0 0-16,2 0 0 15,-1 3 0-15,5 1 0 16,0 1 1-16,6 3-1 16,1 1 0-16,4 1 1 15,4-3 0-15,1-4 0 16,0-6 0-16,2-3 0 0,-2-4 0 15,2-1 0 1,-3-5 0-16,3-1 6 0,-5-5-5 16,-1 0 0-16,-3-4 5 15,0-3 0-15,-6-1 1 16,3-1 0-16,-5-1-5 16,-1-2-1-16,-1 0 7 15,-1 0-2-15,-4 0-5 16,-3 0-1-16,0 0 0 15,0 0 1-15,0 0-1 16,3 0-36-16,13 0-78 16,0 3-180-16,-2-3-340 0</inkml:trace>
  <inkml:trace contextRef="#ctx0" brushRef="#br0" timeOffset="5736.9096">9234 6656 16 0,'0'0'121'16,"0"0"-90"-16,0 0-23 15,0 0-7-15,0 0-1 16,0 0-1-16,64-6 0 15,-57 1 0-15,-1-2-6 16,-1 1 7-16,-2-2-67 0</inkml:trace>
  <inkml:trace contextRef="#ctx0" brushRef="#br0" timeOffset="6793.98">9314 6543 461 0,'0'0'203'0,"0"0"-29"16,0 0-26-16,0 0-49 16,0 0-40-16,0 0-24 15,0 0-19-15,0-11-8 16,8 10 33-16,8-2 12 16,2 0-16-16,8 0 8 15,2 1 1-15,5-3-1 16,1 2-13-16,4 2 3 15,3-2-13-15,-2 1 7 16,7 1-3-16,-1 1-1 16,4-2-6-16,4 2-9 15,-1-3-4-15,1-1-5 16,1 1 6-16,0-1 5 16,1 1-6-16,0-4 4 0,-1 3-4 15,-2-1 1-15,-4 1-6 16,1 0 8-16,-3 1 3 15,3 1-2-15,2 1-1 16,0-1 1-16,4 2 2 16,2 0 14-16,2 0-14 15,1 0-1-15,3 0-9 16,2 0 4-16,1 2 1 16,5 1 2-16,12-1-8 15,16 1 5-15,12 0-4 16,2 0 5-16,-10-1-1 15,-10 0-5-15,-13 0-1 0,2 3 6 16,-1-2-5 0,1 1 6-16,-13 0-1 0,-10-1-5 15,-8 0 5-15,-4-1 4 16,10 1-10-16,13 2 1 16,6 0 0-16,3-1 1 15,-2 2-1-15,-2 0 11 16,-1 1-3-16,-3 2-8 15,1-1 5-15,-3 2-5 16,0 0 1-16,-3 1 0 16,4 0 4-16,-1 1-6 15,2 0 6-15,0 1-6 0,0-2 0 16,4 2 0 0,11 1-1-16,11-2 1 0,12 5 0 15,-8-5 0-15,-20-2 0 16,0-1 2-16,-1 3 4 15,11 0-4-15,15 1 6 16,-6 0-7-16,-8-2 5 16,4 1-4-16,1-1-1 15,3 0 6-15,2 0-7 16,2-1 0-16,-3-1 1 16,-3-3-1-16,-2 2 0 15,-5-4 0-15,0-2 1 16,-2 1 6-16,2-3 2 15,-5 0 7-15,-1 0-6 16,-13 0 3-16,-12 0-4 0,-14 0-7 16,0 0 11-16,7 0 0 15,7-3 5-15,6 1-2 16,-7-1-3-16,-4 1 3 16,-7-3 4-16,-6 3-4 15,-8-1-3-15,-7 0 0 16,-5 1-1-16,-8-1-3 15,-4 2 3-15,-7 1-2 16,-2 0 5-16,1 0 0 16,-2 0-6-16,0 0-8 15,0 0-1-15,0 0-23 16,0 0-96-16,-6 9-168 16,-6 5-31-16,2-3-448 0</inkml:trace>
  <inkml:trace contextRef="#ctx0" brushRef="#br0" timeOffset="11555.1664">19826 2142 869 0,'0'0'141'0,"0"0"-18"0,0 0-31 16,0 0-13-1,0 0 24-15,94-14-1 0,-47 4 8 16,8-2-50-16,5 1-13 15,6 0-14-15,2 0 7 16,1 0-12-16,-2 0-18 16,-3 2-1-16,-7 1-8 15,-5 5 2-15,-7-1-3 16,-11 4-22-16,-9 0-84 16,-25 4-127-16,0 8-116 15,-14-1-268-15</inkml:trace>
  <inkml:trace contextRef="#ctx0" brushRef="#br0" timeOffset="11796.1314">20018 2317 1056 0,'0'0'135'0,"0"0"-103"15,87 0 40-15,-38-6 34 16,4-3 7-16,1 3-20 16,3-2-33-16,-2 0-34 15,-1 2-7-15,-2 3-17 16,-7 3-2-16,-2 0-34 16,-16 0-228-16,-12 7-527 0</inkml:trace>
  <inkml:trace contextRef="#ctx0" brushRef="#br0" timeOffset="17398.6463">1460 7521 874 0,'0'0'123'15,"0"0"-41"-15,0 0 59 0,0 0 2 16,0 0-21-16,0 0-19 15,-11-11-18-15,11 11-20 16,0-2-3-16,0 2-1 16,0 0-8-16,0 0-30 15,0 0-16-15,0 0-7 16,11 9-14-16,8 6 14 16,4 6 21-16,5-1-2 0,-1 3-8 15,-2-1 3 1,-1 0 5-16,-2-5 14 0,-2-3-1 15,-1-2-5 1,0-4-1-16,-2-6 7 0,5-2 27 16,2-3 13-16,9-16-4 15,9-14 19-15,10-9-14 16,9-8-22-16,6-6-13 16,2 1-18-16,2-2-5 15,-5 4-2-15,-5 3-5 16,-6 5-8-16,-7 5 5 15,-3 4-5-15,-8 8-1 16,-4 5-5-16,-8 4 5 16,-5 7 0-16,-4 10-67 15,-11 11-149-15,-4 15-250 0,-1 5-245 16</inkml:trace>
  <inkml:trace contextRef="#ctx0" brushRef="#br0" timeOffset="18764.8476">1551 10735 388 0,'0'0'397'15,"0"0"-203"-15,0 0-11 16,0 0 4-16,0 0-5 16,0 0-43-16,0 0-19 0,-8-27-18 15,8 27-30-15,0 0-36 16,0 0-19-16,0 0-17 16,0 2-27-16,11 11 16 15,11 4 11-15,2 4 14 16,4 3 3-16,-1 1-6 15,-3-1-10-15,0 0 9 16,-2-2-9-16,-5-5 8 16,2-4 0-16,-5-3-2 15,-4-4 5-15,-1-4 1 16,0-2-1-16,4 0 13 16,1-14 5-16,14-9 15 15,7-15 1-15,11-10-3 16,9-10-10-16,4-3-13 0,4-6-2 15,1-1-2-15,-3 4 1 16,-1 2-1-16,-5 6-9 16,-4 3 5-16,-3 9-6 15,-8 7-5-15,-4 4 5 16,-6 7-5-16,-5 4 8 16,-4 3-9-16,-6 4 8 15,-3 4-8-15,-3 3 0 16,-3 0 1-16,-2 4-1 15,0 2 0-15,-4 2 0 16,0 0-2-16,0 0-54 16,2 0-59-16,7 0-121 15,3 0-286-15,-2 0-281 0</inkml:trace>
  <inkml:trace contextRef="#ctx0" brushRef="#br0" timeOffset="37639.2874">6591 9210 163 0,'0'0'147'0,"0"0"-59"0,0 0-14 16,0 0 1-16,0 0 62 15,0 0-13-15,0 0-31 16,0 0-24-16,0 0-33 16,0 0-23-16,0 0-11 15,0 3 0-15,3-1-2 16,6 3 0-16,0 0 0 16,1 2 1-16,5 1 15 15,2 1 7-15,3-1 28 16,4 1-2-16,4 0-20 15,4-1 3-15,2-1 2 16,-1-1-6-16,4 0-6 0,-1-1-2 16,0 1-4-16,3-2 4 15,1 3 3-15,-1-4 9 16,7 3-4-16,2 0-8 16,1-2 8-16,3 0-5 15,1-1 2-15,0-2-11 16,4 1 2-16,-2-2-7 15,5 0 1-15,-2 0-4 16,-3 3-3-16,-4-3 3 16,-4 0-5-16,-5 2 1 15,-2 0 6-15,-4-1-6 16,0 1-2-16,3 0 6 16,4 1 3-16,-1-1-8 15,4 5 5-15,-1-2-5 16,0 2 0-16,1-2 0 0,-3 1 0 15,2 2 6 1,-2-5 1-16,2 4 0 0,-5-5-2 16,1 1 4-16,-3-1-2 15,1-2-1-15,1 0-4 16,2 0 6-16,-2 0-1 16,2 0-7-16,3 0 7 15,0 1-7-15,4 1-1 16,3 1 10-16,0-3 7 15,5 2 4-15,0-2-15 16,-1 0 5-16,4 0-2 16,-2 0 4-16,3-2-2 15,0-1-4-15,-1 0-6 16,3 0 0-16,-2 0 6 0,-2 2-6 16,0-1 8-16,-1 0-8 15,0 2-1-15,0-3 6 16,3 3 3-16,-1-3-8 15,-1 1 7-15,0-1-7 16,1 2 6-16,-2-1 0 16,-3 1 4-16,-3 1-5 15,0-2 2-15,-4-1-2 16,1 3 0-16,1 0-5 16,0 0 1-16,5 0 4 15,3 0-5-15,5 0 5 16,4 0 0-16,-1 0-3 0,7 0 6 15,-1 0 0-15,11 0-2 16,16 0 2-16,12 0 0 16,-8 0 2-16,-19 0-2 15,-1 0 2-15,-3 0-9 16,12 0 4-16,11 0 0 16,-9 0-6-16,-12 0 7 15,1 0-5-15,-11 0-1 16,-14 0 5-16,-10 0-6 15,-1-4 0-15,6 2 0 16,10-3 1-16,3 2-1 16,-1-2 1-16,-6 0-1 15,-5 3 9-15,-2 2 0 16,-6 0-3-16,-2 0 3 0,-4 0-1 16,-1 0-7-16,-2 2 11 15,-1 3-4-15,1-2 0 16,0 1-2-16,1-1 6 15,-1 0-2-15,5-1 1 16,4 0-2-16,3 0 2 16,4 1-5-16,2 0-5 15,3 0 0-15,3 3 0 16,2-1-1-16,1 3 1 16,2-2-1-16,-1 1 1 15,-1-2 0-15,-4-1 0 16,-2 0 0-16,-4 0-1 15,-2-1 1-15,-2 0-1 0,-3 0 0 16,-1 0 0-16,0 0 0 16,0-1 1-16,1-2-1 15,8 0 1-15,3 0 1 16,6 0-1-16,5 0 6 16,4 0-7-16,12 0 0 15,12 0 0-15,12 0 0 16,3 0 0-16,-11 0 1 15,-10 0-1-15,-10 0 0 16,-1 0 0-16,3-4 0 16,0 1 0-16,2 1 0 15,1-2 1-15,4-2 0 16,4-1 0-16,4 0 0 0,4-3-1 16,2 0 6-1,1 2-5-15,-3-1 0 0,0-1-1 16,-4 2 1-16,1-1 1 15,-5 2-1-15,-3 0 11 16,-2 2-5-16,-4 1 1 16,-12 1-7-16,-12 0 7 15,10-1-8-15,11 1 1 16,10 0 0-16,13-3 5 16,-7 3 1-16,-7-2-5 15,1-1 7-15,4 3 3 16,1-4 1-16,-3 3-1 15,-2-1-5-15,-13 1 7 16,-16 0 0-16,-15 0 0 0,-4 1-4 16,4-2 5-16,4 0-8 15,2 0 10-15,-7 1 9 16,-8-2-3-16,-6 1 11 16,-6 0 15-16,-7 4-13 15,-4-2-11-15,-5 0-10 16,-5 1-5-16,-1 2 2 15,-3 0-6-15,-2 0 0 16,0 0-5-16,0 0 0 16,0 0-1-16,-18-3-42 15,-6 3-149-15,-13-4-434 0</inkml:trace>
  <inkml:trace contextRef="#ctx0" brushRef="#br0" timeOffset="45951.1912">15543 11061 1846 0,'0'0'213'16,"0"0"-111"-16,0 0-62 16,137-69 28-16,-31 25 29 15,12 1-11-15,-3 2-26 16,-27 13-30-16,-27 11-20 16,-17 5-3-16,-10 7-7 15,-4 2-53-15,-16 3-123 16,-6 6-201-16,-9 8-332 0</inkml:trace>
  <inkml:trace contextRef="#ctx0" brushRef="#br0" timeOffset="46118.4894">15628 11206 1515 0,'0'0'230'0,"0"0"-177"15,0 0-37-15,129-27 13 16,-70 5 33-16,2-1 30 15,-4-1-34-15,-6 4-47 16,-5 0-11-16,-13 3-223 16,-14 1-415-16</inkml:trace>
  <inkml:trace contextRef="#ctx0" brushRef="#br0" timeOffset="46410.3691">15275 10754 1627 0,'0'0'196'16,"0"0"-100"-16,0 0-68 16,0 0-27-16,0 0 16 15,-72 114 81-15,50-57 41 16,5 4-48-16,7 3-14 15,10-4-25-15,2-5-18 0,31-2-11 16,28 1-10-16,41 1 3 16,44-9-14-16,14-14-2 15,0-18-25-15,-20-14-112 16,-52-9-205-16,-22-9-525 0</inkml:trace>
  <inkml:trace contextRef="#ctx0" brushRef="#br0" timeOffset="46671.0839">16910 10698 1698 0,'0'0'187'0,"0"0"-67"0,-85-17 10 16,44 17 3-1,-3 1 5-15,0 18-30 0,5 7-27 16,8 8-19-16,7 4-13 15,12 5-20-15,10-3-13 16,2 1-4-16,17-3-4 16,16-2-2-16,12-5 2 15,7-6-2-15,6-7-6 16,5-5-37-16,17-13-106 16,-15-3-129-16,-16-14-446 0</inkml:trace>
  <inkml:trace contextRef="#ctx0" brushRef="#br0" timeOffset="47249.7046">16999 10724 1998 0,'0'0'226'0,"0"0"-160"0,0 0-51 16,0 0-14-16,124-4 6 15,-69 14 27-15,0 7 2 16,-5 5-14-16,-9 2-6 15,-14 2-8-15,-15 1-7 16,-12 0 0-16,-6-1 1 16,-19-2-2-16,-4-5-29 15,3-8-8-15,7-11 18 16,11-1 10-16,8-25-12 16,8-9-34-16,21-9-17 0,13-3 11 15,6 3-24-15,2 1-36 16,-1 4 34-16,-5 5 45 15,-10 3 27-15,-7 4 15 16,-9 4 19-16,-9 7 58 16,-5 7 63-16,-4 6-8 15,0 3-47-15,-1 4-39 16,-11 14-24-16,-6 11 39 16,1 4 25-16,1 4-13 15,7 3-9-15,7-2-17 16,2-4-18-16,3-2-16 15,14-4-2-15,4-6 0 16,4-7 0-16,2-7-1 0,0-8 1 16,1 0-1-16,-4-19-1 15,0-9-9-15,-6-9-2 16,-9-8-13-16,-9-6-16 16,0-4-18-16,-18 1-2 15,-6 5 9-15,-6 11-20 16,0 15-14-16,3 13 14 15,8 10 31-15,10 1-86 16,9 19-103-16,21 18 9 16,12-6-101-16,3-4-578 0</inkml:trace>
  <inkml:trace contextRef="#ctx0" brushRef="#br0" timeOffset="47557.5098">18043 10380 1562 0,'0'0'300'0,"0"0"-67"16,0 0-133-16,0 0 20 15,-94 45-18-15,85-21-42 16,6 1-17-16,3 1-18 16,11 0-9-16,14-1-4 15,8-1-6-15,6-5 6 16,7-3-3-16,0-3-3 15,-1-4-6-15,-8 2 0 16,-8-2-29-16,-13 1-14 16,-15 2-19-16,-2 4 32 15,-29 2 11-15,-11 2-17 0,-7-1-20 16,2-5-31-16,10-6-15 16,28-8-27-16,8-9-68 15,12-13-631-15</inkml:trace>
  <inkml:trace contextRef="#ctx0" brushRef="#br0" timeOffset="47844.0948">18485 10290 1679 0,'0'0'290'16,"0"0"-105"-16,0 0-20 15,0 0 15-15,-81 79-76 0,77-57-48 16,4 0-22-16,1-2-13 15,19 3-6-15,6-1-6 16,7 2-1-16,3-1-7 16,1 1 7-16,-1 0-8 15,-6 0 1-15,-9-2-1 16,-17 2 0-16,-7-2-2 16,-43 5-4-16,-37 4 5 15,-1-3-21-15,9-5-75 16,22-9-46-16,53-12 21 15,0 1-52-15,23-3-712 0</inkml:trace>
  <inkml:trace contextRef="#ctx0" brushRef="#br0" timeOffset="48749.034">19332 10408 1290 0,'0'0'264'16,"0"0"-36"-16,0 0-152 15,0 0-45-15,0 0 109 16,79 11-24-16,-33-11-29 16,5 0-44-16,-5-5-19 15,-1-8-23-15,-9-4 8 16,-7-4-7-16,-10-3 4 15,-8-4 1-15,-11-2-6 0,0 0 10 16,-19-2-10-16,-9 3 0 16,-8 5 5-16,-1 10 16 15,-1 9 27-15,1 5 9 16,4 13-9-16,7 13-15 16,6 10-11-16,10 7-14 15,10 3-2-15,10 3-5 16,21-1-1-16,16-4 5 15,12-7-6-15,7-9 0 16,4-14-53-16,-4-14-31 16,-8-3 6-16,-10-23 8 0,-13-12 3 15,-12-11 14 1,-10-5 33-16,-10-2 20 0,-3 2 6 16,0 5 66-1,-3 12 32-15,-2 14 9 0,1 11-23 16,3 12-43-16,1 0-47 15,0 24 0-15,10 12-9 16,8 9 9-16,7 7 0 16,4 1 0-16,1-2 0 15,-2-6 0-15,-1-8 0 16,-5-13 0-16,-2-11-11 16,-3-13-25-16,-5-6 14 15,0-22 14-15,-3-12-1 16,-3-5 8-16,-1-3-1 0,-1 4 1 15,3 6 1 1,-2 12 0-16,1 7 1 0,-1 13 11 16,2 6-6-16,5 0-5 15,4 21 10-15,8 2 16 16,6 8-15-16,4-5 0 16,6 2-6-16,1-9-5 15,1-8 5-15,-1-11-5 16,-5-3 11-16,-6-24-12 15,-9-10-2-15,-12-9 1 16,-9-22 0-16,-9-27 0 16,-18-18 1-16,2 9-1 15,4 27 1-15,10 35 53 0,8 32 40 16,2 6-13-16,1 4-41 16,0 3-39-16,6 25-1 15,17 15 1-15,9 14 5 16,4 5 5-16,1 5-3 15,-3-1-6-15,-5 0-1 16,-5-8-40-16,-4 3-101 16,-5-16-167-16,-7-18-393 0</inkml:trace>
  <inkml:trace contextRef="#ctx0" brushRef="#br0" timeOffset="49254.5325">20648 9990 1287 0,'0'0'731'16,"0"0"-636"-16,0 0-56 0,0 0-31 16,91-49 12-16,-47 49 39 15,4 12-2-15,1 15-15 16,-7 7-11-16,-8 2-13 16,-11 4-8-16,-14 0-1 15,-9-2-8-15,-5-4 5 16,-14-7-6-16,-2-8-6 15,3-11-42-15,9-8 0 16,8-15 13-16,1-19 2 16,16-11 9-16,9-5 13 15,11-2-3-15,0 3-3 16,-2 6 9-16,-3 9 8 0,-5 11 0 16,-8 12 4-1,-5 11 18-15,-7 0-2 0,-1 19 12 16,-1 13 23-16,1 7 11 15,2 5 1-15,5 1-12 16,6-2 13-16,4-6-41 16,5-10-12-16,2-6-1 15,-3-10-1-15,-2-11 2 16,-3 0 6-16,-8-22 19 16,-2-8-19-16,-4-6-6 15,-7-8-9-15,0-2-6 16,-13-5 0-16,-8 4 0 15,-1 7-17-15,-1 9-38 16,7 14 10-16,12 12-50 16,15 5-213-16,16 10-184 0,7 0-124 15</inkml:trace>
  <inkml:trace contextRef="#ctx0" brushRef="#br0" timeOffset="49631.3204">21586 9881 532 0,'0'0'1368'16,"0"0"-1057"-16,0 0-175 16,0 0-63-16,-60 91 25 15,60-44-27-15,0 6-29 16,6 5-8-16,12 2-19 16,1 1-13-16,-1-5-2 15,0-3 1-15,-6-8-1 0,-3-11-59 16,-2-13-61-16,-7-17 4 15,0-9 87-15,0-27 12 16,-7-26 7-16,-9-29 10 16,-2-24 82-16,4-7 34 15,10 18-16-15,4 32-39 16,0 32-25-16,12 15-14 16,5 6-8-16,3 6-5 15,5 8-9-15,2 2-2 16,2 25 1-16,-6 10-8 15,-4 8 8-15,-11 7 0 16,-8 2 1-16,0 0-59 0,-16 5-113 16,2-15-160-16,4-16-676 15</inkml:trace>
  <inkml:trace contextRef="#ctx0" brushRef="#br0" timeOffset="49970.1264">21835 9852 1844 0,'0'0'219'0,"0"0"-142"16,0 0-58-16,0 0 56 15,0 0 14-15,88 70-34 16,-45-53-33-16,2-3-10 16,2-5-6-16,-2-7 0 15,-2-2-6-15,-5-8 6 16,-10-14-4-16,-7-7 8 0,-5-5 2 15,-8-1 35-15,-6 5 46 16,-2 9 23-16,0 8-1 16,0 10-11-16,-6 3-47 15,-5 25-45-15,-4 16-4 16,-1 22 1-16,-2 25 7 16,6 21 3-16,5 3-3 15,7-17-16-15,0-25 0 16,5-28-35-16,36-12-118 15,-2-8-205-15,5-16-1502 0</inkml:trace>
  <inkml:trace contextRef="#ctx0" brushRef="#br0" timeOffset="50230.4533">22867 9474 2056 0,'0'0'468'0,"0"0"-305"16,0 0-105-16,30 90 37 16,-3-10-4-16,7 25-19 15,-1 10-30-15,-9-7-26 16,-10-26-7-16,-9-26-9 0,-2-17-29 15,6-5-109-15,-1-7-207 16,3-15-713-16</inkml:trace>
  <inkml:trace contextRef="#ctx0" brushRef="#br0" timeOffset="50885.1359">23283 9644 1765 0,'0'0'252'15,"0"0"-67"-15,0 0-54 16,0 0 61-16,-97 105-52 16,81-55-52-16,8 3-38 0,8 2-20 15,2 0-19-15,20-3-11 16,8-10 0-16,6-12-9 16,6-15-30-16,4-13-23 15,-1-4-19-15,-5-22-50 16,-7-10 47-16,-14-8 51 15,-9-9 21-15,-10-10 12 16,-1-3-1-16,-18 1 1 16,-5 7 1-16,0 11 31 15,7 16 10-15,5 14-2 16,7 12-36-16,5 3-4 16,0 10-13-16,21 12 12 15,11 6-5-15,16 4 5 0,22-3-19 16,23-9-54-1,-5-12-38-15,-10-8-52 0,-10-6-53 16,-22-13-90-16,-3-8 82 16,-5-4 225-16,-19 0 23 15,-16 1 173-15,-3 4 80 16,-19 11 6-16,-8 4-89 16,-6 9-62-16,-1 2-54 15,1 8-20-15,4 7-10 16,7 7-23-16,10 0-16 15,9 3-8-15,3 0 1 16,5 2 0-16,14-3 11 16,8 0-11-16,3-1-1 15,0 0-5-15,0-2-9 16,-7-1-6-16,-7 0-11 0,-9-3-9 16,-7-1 11-1,-12 1 13-15,-15-1 16 0,-12-2 1 16,-1-2 0-16,-1-3 5 15,6-2-6-15,11-4 2 16,11-3-2-16,13 0-16 16,31-28-149-16,13 0-193 15,6-3-397-15</inkml:trace>
  <inkml:trace contextRef="#ctx0" brushRef="#br0" timeOffset="51169.3268">24364 9544 1431 0,'0'0'261'0,"0"0"9"0,0 0-156 16,0 0-24-1,0 0 2-15,-96 57-42 0,85-34-17 16,7 2-8-16,4-1-3 16,3-1 9-16,16-3 17 15,5 2-14-15,6 0-4 16,5 0-5-16,0 0-12 15,-2-1-7-15,-8 1-5 16,-7-3-1-16,-12 0 1 16,-6-2-1-16,-18 3 9 15,-37 0 3-15,-41 5-1 0,-45 0-11 16,-22-6-72 0,29-7-245-16,29-9-1536 0</inkml:trace>
  <inkml:trace contextRef="#ctx0" brushRef="#br0" timeOffset="51655.8332">22582 10568 1872 0,'0'0'248'16,"130"-32"-108"-16,24 11-23 16,39-1 32-16,27 2-29 15,1 4-30-15,-20 6-37 16,-4-1-14-16,-9 3-18 0,-17 2-6 15,-22-1-4-15,-34 5-10 16,-39-1 0-16,-28 1-1 16,-23 0-27-16,-11 2-49 15,-14 0-72-15,-57 8-93 16,-15 3-115-16,-20-1-507 0</inkml:trace>
  <inkml:trace contextRef="#ctx0" brushRef="#br0" timeOffset="51874.1082">23000 10637 1733 0,'0'0'314'15,"0"0"-229"-15,0 0-70 16,147 23 112-16,3-23 100 0,34 0-63 16,18-12-66-16,-2-4-38 15,-28 1-27-15,-12-2-18 16,-18-1-3-16,-19-1-2 15,-32 7-9-15,-26 3-1 16,-23 3-10-16,-6 1-50 16,-8 2-130-16,-12-3-358 0</inkml:trace>
  <inkml:trace contextRef="#ctx0" brushRef="#br0" timeOffset="61102.2377">9711 15018 1318 0,'0'0'182'15,"0"0"-76"-15,0 0 54 16,0 0 23-16,0 0-36 15,0 0-24-15,-28 0-32 16,42 0-44-16,27-7-20 16,37-11 63-16,37-8 2 15,13-2-17-15,0-2-41 0,-31 8-10 16,-33 5-12-16,-19 5-2 16,-5 3 2-16,-1 1-11 15,3-1-1-15,-2 2-6 16,-13 4-85-16,-14 3-118 15,-13 2-122-15,-4 10-182 16,-20-1-441-16</inkml:trace>
  <inkml:trace contextRef="#ctx0" brushRef="#br0" timeOffset="61380.9233">9661 15302 1664 0,'0'0'225'15,"0"0"-169"-15,0 0-5 16,95-14 116-16,-25-8-7 16,24-11-33-16,24-10-31 15,-9 1-32-15,-20 9-23 16,-26 8-15-16,-18 8-4 15,3 1-15-15,7-1-6 16,1 2-1-16,-4 5-48 16,5 10-144-16,-12 0-182 15,-14 0-537-15</inkml:trace>
  <inkml:trace contextRef="#ctx0" brushRef="#br0" timeOffset="69872.5765">492 12439 1386 0,'0'0'266'0,"0"0"-26"16,0 0-7-16,0 0-139 16,0 0-94-16,0 0-4 15,37 99 3-15,27-3 1 16,-1-1 11-16,-8-21-10 15,-12-27 0-15,-4-19-1 16,12-1-31-16,41-5-161 16,-7-5-105-16,-13-16-495 0</inkml:trace>
  <inkml:trace contextRef="#ctx0" brushRef="#br0" timeOffset="70527.7383">1002 12408 1573 0,'0'0'220'0,"0"0"-82"16,0 0-98-16,0 0-17 15,-25 97 74-15,23-52-28 16,2 1-35-16,0 0-9 16,6-5-10-16,9-5-14 15,0-7 7-15,1-9-1 16,-2-8-7-16,-4-9-10 0,-4-3-24 15,-1-11 34-15,-5-13 1 16,0-12 1-16,-8-5 4 16,-10-3 4-16,-2 4 24 15,0 6 6-15,4 9 4 16,5 8-2-16,5 7 4 16,6 10-33-16,0 0-13 15,8 10-24-15,15 9 11 16,12 5 12-16,7 2-6 15,5-3 6-15,5-8-5 16,-2-11-62-16,-1-4-3 16,-6-17-15-16,-7-17-42 15,-9-8-17-15,-9-9 14 0,-14-1 42 16,-4 1 49 0,-6 3 29-16,-13 7 11 0,-1 9 40 15,1 8 28-15,7 12 43 16,5 8 31-16,4 4-103 15,3 0-39-15,0 14-15 16,0 4 5-16,10 0 1 16,5-2-2-16,7 0-5 15,2-4-6-15,-1-3 6 16,2-1 3-16,-3-1 12 16,-5-2-5-16,2 4 4 15,-7 0-4-15,-3 2-7 16,-3 6 3-16,-6 2-2 0,0 2 12 15,0 3-2-15,-3-1 2 16,-7-4 0-16,7-7-6 16,1-8-104-16,2-4-92 15,9-44-64-15,9-3-366 16,3-6 39-16</inkml:trace>
  <inkml:trace contextRef="#ctx0" brushRef="#br0" timeOffset="70736.1734">1581 11950 789 0,'0'0'297'15,"0"0"21"-15,0 0 4 16,0 0-62-16,0 0-149 16,0 0-111-16,0 0-17 15,-11 43 16-15,25-11 1 0,5 2 0 16,5-5 0-16,4-3 1 16,5-6 5-16,4-6 10 15,1-2-6-15,-4-1 4 16,-1-2-14-16,-9 7-1 15,-8 9-5-15,-20 45-78 16,-19-6-192-16,-13 7-876 0</inkml:trace>
  <inkml:trace contextRef="#ctx0" brushRef="#br0" timeOffset="71066.0674">988 13576 1149 0,'0'0'745'0,"0"0"-665"16,0 0 48-16,-91 53-48 15,72-23 6-15,7 7 8 16,8 10-36-16,4 3-9 16,10 6-20-16,15-3 5 15,7-4-19-15,5-3-1 16,11-7-12-16,6-5-1 0,4-6-1 16,0-9-80-1,3-19-115-15,-13-14-199 0,-20-15-298 0</inkml:trace>
  <inkml:trace contextRef="#ctx0" brushRef="#br0" timeOffset="71256.731">981 13314 1476 0,'0'0'287'0,"0"0"-7"16,0 0-120-16,0 0-86 15,0 0-58-15,0 0-16 16,67 75 2-16,-13-28-1 15,9 6 0-15,2 2 1 0,2-3-2 16,-1-5 0 0,9-6-137-16,-17-12-174 0,-15-18-241 15</inkml:trace>
  <inkml:trace contextRef="#ctx0" brushRef="#br0" timeOffset="71630.9838">1406 13280 1217 0,'0'0'226'15,"0"0"-6"-15,0 0-31 16,0 0-70-16,0 0-36 16,0 0-78-16,0 0-5 15,5 46-1-15,14-14 1 16,0-1 1-16,-2 3 0 16,4-1 5-16,-2-5-4 0,-4-7 4 15,-2-6-4-15,-5-10-2 16,-4-5 0-16,-4-3 12 15,0-16 19-15,0-8-21 16,0-2-9-16,0-2 1 16,0 4 11-16,0 5-7 15,0 8-4-15,2 5-1 16,1 8-1-16,3 1-10 16,4 0-2-16,8 0 12 15,3 9 1-15,4 1 0 16,2-3 0-16,3-4-1 15,0-3 0-15,-6 0-53 16,1-19-73-16,-4-9-61 0,-7-26-21 16,-6 4-145-1,-8 5-218-15</inkml:trace>
  <inkml:trace contextRef="#ctx0" brushRef="#br0" timeOffset="71735.9459">1767 13081 611 0,'0'0'289'16,"0"0"-93"-16,0 0-42 15,0 0-4-15,0 0-48 16,0 0-18-16,0 0-84 15,-76-40-21-15,76 52-97 16,0 0-87-16,0-1-376 0</inkml:trace>
  <inkml:trace contextRef="#ctx0" brushRef="#br0" timeOffset="72401.8638">1263 11942 945 0,'0'0'227'16,"0"0"29"-16,0 0-51 15,0 0-25-15,0 0 2 16,-82-48-45-16,73 40-32 16,0 1-6-16,5 3 4 15,2 1-16-15,2 0-20 0,0 3-40 16,6 0-27-16,18 0-6 15,12 10 5-15,11 4 0 16,4 4 1-16,6 6 0 16,1 5 0-16,-1 4 1 15,-4 5-1-15,-2 5 0 16,-3 0 0-16,-5 1 0 16,-1-2 0-16,-6-3 0 15,-8-9 0-15,0-4 0 16,-10-9-1-16,-3-7 1 15,-4-6 0-15,-4-4 0 16,-1 0 0-16,0-8 1 16,3-15-1-16,3-10-32 0,0-6-64 15,1-14-44 1,-5 10-216-16,-5 6-501 0</inkml:trace>
  <inkml:trace contextRef="#ctx0" brushRef="#br0" timeOffset="72580.7304">1572 12073 1232 0,'0'0'514'16,"0"0"-356"-16,-5-72-25 16,17 26-96-16,15-12-27 15,12-6-10-15,27-18 0 16,-10 15-165-16,-7 15-408 0</inkml:trace>
  <inkml:trace contextRef="#ctx0" brushRef="#br0" timeOffset="73826.2713">1830 12922 84 0,'0'0'593'15,"0"0"-449"-15,0 0 21 0,0 0 7 16,0 0-26-16,0 0-5 15,0 0-18-15,-51-21-44 16,45 21-18-16,2 0-24 16,1 2-31-16,1 11-6 15,1 4 0-15,1 4 0 16,0 1-1-16,1-1 0 16,12-1 0-16,1-6-5 15,7-4 5-15,0-5-6 16,4-5 1-16,-1 0-10 15,1-6-6-15,-5-5-7 16,2 2-5-16,-7 3 9 0,-3 1 17 16,-3 5-19-16,-5 0 3 15,-4 5-7 1,0 10 31-16,-10 10 5 0,-7 5 9 16,-3 4-4-16,-4-1-10 15,-3 0-10-15,6-10-132 16,6-12-110-16</inkml:trace>
  <inkml:trace contextRef="#ctx0" brushRef="#br0" timeOffset="74145.4448">2025 12694 1141 0,'0'0'170'0,"0"0"-58"0,0 0-13 16,-13 88-3-16,13-66-36 16,0-2-27-16,6-7-18 15,7-5 2-15,2-3-1 16,0-1 11-16,7-4 12 16,-2 0 14-16,4 0-5 15,-2-4-17-15,0-2-13 16,-7 1-11-16,-4 4-7 15,-4 1 8-15,-4 0-2 16,-3 12 2-16,0 12 6 0,-3 12 20 16,-21 20-6-1,-26 28-28-15,5-11-215 0,-7-12-820 0</inkml:trace>
  <inkml:trace contextRef="#ctx0" brushRef="#br0" timeOffset="81078.9029">17183 12408 1877 0,'0'0'214'15,"0"0"-187"-15,0 0-27 16,107-36-2-16,-55 22 2 16,6 0 1-16,2 0 13 15,0 3 1-15,-2 2-7 16,-3 1-7-16,-4 2 1 16,-8-1-2-16,-7 1-13 15,-8 3-102-15,-13 1-104 16,-8 0-48-16,-7 2-264 0</inkml:trace>
  <inkml:trace contextRef="#ctx0" brushRef="#br0" timeOffset="81338.6676">17174 12608 1440 0,'0'0'164'16,"0"0"-127"-16,126-18-29 15,-61 1 14-15,3-3 44 16,-2-3 42-16,-2 2 11 16,-7 1-29-16,-5 1-45 15,-3 4-31-15,-7 1-14 0,2 4-94 16,-11 5-161-1,-10-2-459-15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43:06.8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24062 5845 409 0,'0'0'74'15,"0"0"-55"-15,0 0-12 16,0 0-7-16,0 0 2 15,0 0 5-15,0 0 2 16,-6 0 14-16,6 0 45 16,0 4 2-16,0 1-6 15,0 2 11-15,3 3 22 16,7 2 18-16,7 0-5 16,5 4-8-16,6 2-21 15,5 0 16-15,5 2-23 0,5 0 3 16,0-1-11-1,6 0-5-15,2-2-6 16,1-2 1-16,5 0-14 16,1-5-11-16,2 1-5 0,1-5 4 15,-2 1-17-15,0-3 2 16,-3-1 1-16,-1 0 3 16,-5-3 4-16,0 0-1 15,-3 0 1-15,2 0 5 16,-2-3-3-16,1-4-5 15,5-3-4-15,-1 3-4 16,3-3 2-16,2 1 3 16,2-2-16-16,1 0 14 15,-2-1-8-15,0 1-5 16,-3 0-1-16,-1 0 9 0,-6 0-1 16,0-1-8-16,-6 0 11 15,-1 2-11-15,-5-2 14 16,-2 0-5-16,-2 0 4 15,-4 0-5-15,-1-1-1 16,-5-1 10-16,1 0 4 16,2-5-4-16,2-1-4 15,3 1-3-15,1-4-5 16,2 2-5-16,0 0 0 16,-2 1 7-16,2-2-7 15,-2 1 5-15,-1 1-5 16,-2 0 0-16,-2 0 1 15,-4 1 4-15,-2 0 7 16,0-1-13-16,-2 0 2 16,-1 0 16-16,0-4-18 0,-3 1 14 15,1-2-14-15,-2-3 1 16,-1 2 8-16,-2-4-2 16,3 0-5-16,0 1-1 15,-3-1 7-15,1 2-8 16,1 0 1-16,-5 0 7 15,-1 2-8-15,0-3 1 16,0-1-1-16,-2-2 6 16,-1 1-5-16,0-2 5 15,-3-1-6-15,0 2 1 16,0 0 0-16,0-1 0 0,0 4-1 16,-1-2 0-1,-5 0 13-15,-4 4-13 0,1-4 1 16,0 3 3-1,-3 0-3-15,0 0-1 0,0 1 1 16,-4 2-1-16,2-1 0 16,-2 3-1-16,2-2 1 15,-1 6 0-15,2-1 1 16,-2 1-1-16,1 2 1 16,-2 1-1-16,0-1 1 15,-4 0-1-15,-2-2 1 16,-1-1-1-16,-3 0-1 15,-4-3 1-15,-2 1 0 16,-2 0 1-16,0 0-2 0,0-1 2 16,-2 1-1-16,2 2 1 15,-2-1-1-15,-2 1 0 16,0 0 0-16,-1 1 0 16,0 3 0-16,-1-4 1 15,4 6 0-15,0-1-1 16,3 1-1-16,1 0 1 15,-1 0 1-15,0 2-1 16,-1-3 0-16,-3 4 0 16,-2-1 1-16,-3 1-1 15,-4 2 2-15,1-1-2 16,-3-1 1-16,2 4-1 16,0-3 0-16,1 0 0 15,-1 0 0-15,-1 1 0 16,0 2 0-16,-2 1-1 0,-1 2 1 15,-5 1-1-15,-3 1 1 16,-5 0 0-16,-2 2 0 16,-3 0 1-16,-1 0-1 15,-2 0 0-15,3 7 0 16,-1-1 0-16,5 1 0 16,3 0 1-16,4 0 4 15,6 2-5-15,5-2-2 16,6 4 1-16,4 1 1 15,2 1-1-15,2 3 0 16,-1 2-5-16,0 2 5 16,0 1 1-16,0 0-1 15,0 0 1-15,0-1 0 16,-1-1-1-16,-1 0 1 16,-2 2 0-16,-3 1 0 0,1 2 0 15,-3-2 0-15,1 2 0 16,0 1 0-16,2-1 0 15,6-4 0-15,5 3 0 16,4-3-1-16,4 2 1 16,3 2 0-16,1 3 1 15,1 3-1-15,-1 3 0 16,2 6-1-16,-1 3 1 16,2 2-1-16,-2 2 1 15,3 2-1-15,-1 4-9 16,0-1 10-16,4 7-1 15,-2 14 1-15,5-9-1 16,0 4 1-16,4 1-2 0,2-13 1 16,0 7-5-16,0-2 5 15,6 1 1-15,5-1 0 16,3-2-1-16,3-4 1 16,2-4 0-16,5-4-1 15,4-4-1-15,4-6 2 16,2-2-8-16,5-1 8 15,2-3-6-15,3-1 6 16,-1-1 1-16,3-3 6 16,-2-1-5-16,-1-2 4 0,-3-3 1 15,1 0 1 1,-3-6-7-16,0 0 10 0,-3-2-9 16,0 1 16-16,-1-3-17 15,2-1 15-15,-2-1-2 16,-1-2-3-16,0 1-3 15,0 0 7-15,-2-1-5 16,0-1 5-16,1 1 0 16,-1 0 0-16,2 0-3 15,1 0 1-15,-1 0 1 16,-2 2-6-16,-4-3-7 16,-6-1-1-16,-6 0 1 15,-5-1 7-15,-5-2-8 16,-4 2 1-16,-1-2 0 15,0 0 7-15,0 0-8 0,0 0-31 16,0 0-30-16,-6 3-54 16,-18 4-152-16,2 0-247 15,-3-4-661-15</inkml:trace>
  <inkml:trace contextRef="#ctx0" brushRef="#br0" timeOffset="3159.7465">24979 5489 176 0,'0'0'253'15,"0"0"-44"-15,0 0-39 16,0 0 1-16,0 0-4 16,0 0-35-16,-24-25 4 15,23 22-2-15,1 1-7 16,0 2-16-16,0 0-22 15,0 0-20-15,0 0-22 16,0 0-19-16,0 0-2 16,0 15-16-16,6 10 8 15,10 10 42-15,5 10 20 0,5 8-5 16,3 5-16 0,11 14 9-16,7 11-8 0,6 16-4 15,-5-10-11-15,-9-19-14 16,-15-21-15-16,-9-13-1 15,1-2-3-15,-1 5-3 16,0-1-3-16,-6-7-5 16,-3-8 1-16,-5-4-2 15,-1-6-6-15,0-7-40 16,0-6-89-16,-12-13-83 16,-5-12-257-16,0-7-809 0</inkml:trace>
  <inkml:trace contextRef="#ctx0" brushRef="#br0" timeOffset="3573.2173">25240 5397 1137 0,'0'0'264'0,"0"0"-42"16,0 0-12-16,0 0-88 15,0 0-68-15,0 0-23 16,0 0 8-16,20 123 65 16,11-34 17-16,16 26-15 0,9 14 12 15,2-2-26-15,-1-11-10 16,-7-13-21-16,1-10-28 15,-5-8-6-15,-3-8-8 16,-10-11-4-16,-10-13-1 16,-5-12-1-16,-5-3-6 15,2 4-5-15,-1 2 4 16,0 0-5-16,-6-11-1 16,-2-9 0-16,-5-8-9 15,-1-10-35-15,-1-6-25 16,-40-23-40-16,1-10-227 15,-7-8-393-15</inkml:trace>
  <inkml:trace contextRef="#ctx0" brushRef="#br0" timeOffset="3962.311">24860 6238 1129 0,'0'0'262'16,"0"0"-127"-16,0 0 6 0,0 0 65 16,100 75-11-1,-30-30-22-15,18 17-16 0,-1-3-36 16,-7-2-45-16,-13-5-19 15,-13-9-10-15,4 3-12 16,3 5-7-16,-7-8-13 16,-11-2 0-16,-6-11-6 15,-5-6-2-15,-8-5-6 16,-5-9 7-16,-6-3-7 16,1-6 5-16,-4-1-5 15,1-1-1-15,2-12-30 16,1-6-58-16,-3-1-92 15,0-17-97-15,-4 6-250 16,-2-2-338-16</inkml:trace>
  <inkml:trace contextRef="#ctx0" brushRef="#br0" timeOffset="4256.8878">25861 6338 1487 0,'0'0'240'0,"0"0"-78"15,0 0-19-15,0 0-4 16,0 0 6-16,0 0-76 16,0 0 4-16,15 119 32 15,9-29-6-15,1 9-25 16,-4-15-22-16,-8-20-10 15,-5-24-12-15,-3-8-18 0,-2 2-6 16,-1-3-6-16,-1-3 0 16,-1-12-54-16,0-16-61 15,-11-13-89-15,-9-13-323 0</inkml:trace>
  <inkml:trace contextRef="#ctx0" brushRef="#br0" timeOffset="5900.0549">25049 4409 10 0,'0'0'706'0,"0"0"-560"15,0 0-2-15,0 0-14 16,0 0-49-16,-85-26-31 15,64 26-13-15,-4 0-15 16,-2 0-8-16,0 0 10 16,2 8 2-16,1 1 10 15,2 2 0-15,-1 2-7 16,1 0-2-16,1 3-6 16,0 1-6-16,2 1-1 15,2 3 0-15,1-2-4 16,1 3-4-16,0 1 2 15,2 0 0-15,-2 2 5 16,1 0 6-16,1 5-2 0,3 1 2 16,-1 4-1-16,-1 5-1 15,2 2 8-15,1 4-6 16,0 3 0-16,3 3 3 16,1 0 1-16,5 0 12 15,0-3-7-15,0-3-6 16,11 0-3-16,8-2-1 15,5 1-4-15,6 2 1 16,3-4-3-16,4 1 4 16,5-1-7-16,2-2 0 15,3-2-8-15,2-1 10 16,-2-4-3-16,0 0-8 0,-1-5 1 16,-4 0 1-16,-3-5-1 15,-2-3 6-15,-4-6-6 16,-2-5 8-16,-3-2 16 15,2-6 20-15,0-2-3 16,3 0-10-16,1-1 7 16,2-10-1-16,3-1-5 15,1-3-8-15,-1 0-10 16,-2-2 4-16,-2-1-1 16,-1 0 1-16,-3-2-6 15,-2 0 4-15,-3-7-2 16,0 1-14-16,-4-6 6 15,-1 0-1-15,-2-4 0 0,-2-3-5 16,-2 0 5 0,1-2-5-16,-4 0 5 0,0-2 1 15,-2-1 6-15,-2-2-4 16,-5-2 3-16,-3-3-3 16,0-2-3-16,0 0 3 15,-2-1-9-15,-7 4 1 16,-2 4 1-16,-2 4-1 15,1 3 1-15,-4 1 8 16,1 4-4-16,-4 3-5 16,-3 0-1-16,-1 1 1 15,-2 3 6-15,-2 0-6 16,-2 2-1-16,-2 0 0 0,0 4-1 16,-2 1-5-1,0 3 6-15,-2 2 0 0,3 4-1 16,1 0 1-16,1 4-8 15,0 0 8-15,2 2 1 16,2 2-1-16,-2 0 0 16,1 2-1-16,2 1 0 15,3 0 0-15,2 0 0 16,2 0 0-16,5 0 0 16,1 0 1-16,3 0-1 15,0 0-1-15,-1 0 1 16,-2 0 1-16,-3 0 0 15,0 0-1-15,-1 0 0 16,0 0 0-16,2 0 0 0,2 0 1 16,1 3-1-16,1 0 0 15,2-2 0-15,2 2-6 16,0-1 6-16,2 1 1 16,0-1 0-16,2-2 0 15,1 0 0-15,-1 2 0 16,2-2-1-16,0 0 1 15,0 0-2-15,0 0 2 16,0 0-1-16,0 0-8 16,0 1-40-16,0 3-73 15,0 1-17-15,0 3-17 16,13 1-100-16,-2-2-147 16,-4-3-728-16</inkml:trace>
  <inkml:trace contextRef="#ctx0" brushRef="#br0" timeOffset="11560.4838">24788 9115 403 0,'0'0'166'0,"0"0"-17"0,0 0-22 16,0 0-20-16,0 0-26 16,0 0-29-16,-3 0-22 15,8 0-1-15,7 0 14 16,5 0-5-16,6 8 23 16,7 0-2-16,8 4 12 15,6-1-1-15,5 1-15 16,3 1 1-16,5-1 0 15,1 0-19-15,-1-2-11 16,-2 0 3-16,-3-1-1 16,-3 0-10-16,0 1 6 15,-1-1-3-15,2-1-2 16,0 0 6-16,0-1-5 16,3-2-4-16,1 0-4 0,1-4 4 15,5-1-14-15,-1 0 15 16,4 0-5-16,1 0-3 15,-3 0 3-15,-3 0-2 16,-4 0-4-16,-3 0 1 16,-5 2 4-16,-3 1 0 15,-2 0-3-15,-3 0 7 16,-2-1-3-16,-3 2-2 16,-2-2 2-16,-1 1-3 15,-3-3 1-15,0 0 5 16,-2 0-3-16,-4 0 1 15,0 0-3-15,-6 0-8 16,0 0 7-16,-3 0-8 0,0 0 1 16,-3 0 5-16,1-2-6 15,2-2 0-15,-3 1 1 16,2-2-2-16,0-1 2 16,0 0-1-16,2-3 1 15,1-3 5-15,2-3-6 16,-1-4 0-16,0-5 0 15,0-3-1-15,-2-5 9 16,2-1-7-16,-3 1 0 16,1 1 4-16,-2 0-5 15,-2 3 14-15,1 3-2 16,-2 0 1-16,-1-2-13 16,-1 2 16-16,3-1-11 0,-4 0 3 15,1-6 2 1,-3-1-5-16,0-5 4 0,0-4-4 15,-2-2 0-15,-1 0 3 16,0 1-3-16,0 2 4 16,0 2-9-16,0 3 8 15,0 4-1-15,0-1-7 16,0 3 0-16,0 1 12 16,0-1-4-16,0 2-8 15,0-1 8-15,0-3-3 16,0 1-5-16,-1 0 10 15,-1 0-1-15,1 1-7 16,-1 2 4-16,-1 2 1 16,2 1 1-16,-4 2-8 15,2 2 5-15,0 2 4 16,-2-1-1-16,-2 0-9 0,1 0 8 16,-1 0 1-16,-1-2-8 15,-2 0 0-15,1 0-1 16,-2 0 2-16,0 1-2 15,0 2 6-15,1 2-4 16,-4-1-1-16,1 4 5 16,-3 2-6-16,0 2 1 15,-3 0-1-15,-2 1 0 16,-4 2 0-16,-8 0 0 16,-3 1 0-16,-4 2 0 15,-3-1 0-15,-3 3 0 0,-2-1 0 16,2 0 0-16,0-1 0 15,1 2 0-15,0-1 0 16,-1-1 1-16,-2-1-1 16,-2 2 0-16,-2-2 0 15,-1 2 1-15,-2 0-1 16,1 0 1-16,-3 0-1 16,-1 0 0-16,-3 1 1 15,-2-1-1-15,-4 1 0 16,-4 1 0-16,-1 1 5 15,-1-1-5-15,4 1-1 16,4 0-1-16,5 0 2 16,5 0 0-16,4 0-1 0,5 0 1 15,1 0 1 1,-1 0-1-16,-2 0 0 0,-1 0-1 16,-5 0 0-16,-1 2 1 15,1 3 0-15,8-5-1 16,7 2 1-16,8 1 0 15,7-3-1-15,5 0 1 16,2 0 0-16,2 3 0 16,0 0 0-16,1 0-1 15,1 0 0-15,0 4-1 16,1-1 1-16,3-2 1 16,-3 3-9-16,0-2 8 15,2 0 0-15,-5 3 0 16,3-1 0-16,-1 0-1 15,1 1 1-15,-2 0 1 0,2 2 0 16,3 0-2-16,-2-1-4 16,3 3 5-16,0 0-15 15,2 2 16-15,-1 2 0 16,3 2-2-16,1 2-11 16,1 2 13-16,2 5-1 15,0-1 1-15,0 5-9 16,0-1 8-16,9 1-5 15,4-1 6-15,0 1-1 16,3 2 0-16,-3 2 0 0,2 1 1 16,0 6-2-1,0 2 1-15,-1 3 1 0,-1-1-1 16,-3 3 1-16,-2-2 0 16,-2-4 0-16,-3-3 1 15,1-4-1-15,-1-1 0 16,0-3-1-16,0-1 1 15,2-1-1-15,-1-2 1 16,4 0 1-16,0-1 5 16,2-1-5-16,0-1-1 15,0 0 6-15,-1-2-5 16,0 1-1-16,0-2 0 16,-1-1 0-16,-1 2 0 15,-1-2 0-15,0 1 1 16,0 1 0-16,-3-1-1 0,0-1 0 15,-2-2 0-15,1 0 0 16,-1-2 0-16,1-3-6 16,1 0 6-16,0-3 0 15,0 0 6-15,3 2 2 16,-2-4 1-16,2 2 3 16,0-2-2-16,0 3-1 15,1-2 7-15,0 0-5 16,-3-3-4-16,1 0 5 15,-2-3-2-15,-2 0 8 16,1-2-7-16,-2 0-1 16,1-2 3-16,-1 0 7 15,0 0-7-15,0 0-4 16,0 0-8-16,0 0 13 16,0 0-14-16,0 0 0 0,0 0 0 15,0 0-40-15,0 0-146 16,-7 0-388-16</inkml:trace>
  <inkml:trace contextRef="#ctx0" brushRef="#br0" timeOffset="13702.1715">24984 9043 584 0,'0'0'155'0,"0"0"-11"16,0 0 34-16,0 0-9 16,0 0 1-16,0 0-22 15,0 0-7-15,-6-19-28 16,4 19-23-16,-1 0-22 16,-3 15-30-16,0 11 1 15,-6 10 32-15,-2 12 23 16,-3 9-5-16,-2 3-17 15,0 4 10-15,0 0-18 16,2-5-27-16,0-3-7 16,1-6-15-16,4-8-8 15,-2-6-1-15,5-5 5 16,2-8-10-16,2-5 0 16,4-9-1-16,-1-3-20 15,2-4-55-15,0-2-24 0,0-3-24 16,0-31-84-16,0-1-293 15,2-1-389-15</inkml:trace>
  <inkml:trace contextRef="#ctx0" brushRef="#br0" timeOffset="14206.4116">24963 8878 1045 0,'0'0'194'15,"0"0"-73"-15,0 0 0 16,0 0-9-16,0 0 9 16,-84 35-40-16,56-12-18 15,-2 5-7-15,2 0-11 16,2-1-15-16,3-4-13 15,3-2-2-15,7-4-5 16,4-4-9-16,4-5 0 16,3-5-1-16,2-3 1 15,0 0 15-15,2-5-1 16,10-14 4-16,7-5-3 16,3-7-6-16,3-1-2 0,3 0-3 15,0 3-5-15,2 3 0 16,2 9 0-16,-3 2 1 15,1 7 14-15,-1 6-8 16,-1 2 18-16,0 5-11 16,-1 12 3-16,0 3 14 15,-3 6 2-15,0 1-4 16,-2 0-11-16,-4-1 4 16,-2 1-1-16,-5-4-14 15,-1 0-5-15,-5-6-2 16,-4 0-15-16,-1-2-75 15,0-5-159-15,-6-9-596 0</inkml:trace>
  <inkml:trace contextRef="#ctx0" brushRef="#br0" timeOffset="16991.2827">8177 17575 605 0,'0'0'70'16,"0"0"-68"-16,0 0 14 15,0 0 23-15,0 0-13 16,0 0-5-16,64 0 11 16,-48 3-7-16,9 4 12 15,2 0 11-15,3 0 1 16,6-2 19-16,3-2-3 16,5 1 0-16,6-4-14 15,3 0-19-15,4 0-3 16,4 0-19-16,2 0-9 15,1-2 9-15,3-1-9 16,-3 1 1-16,-1 2-1 0,-3 0 1 16,-2 0-1-16,-2 0 0 15,-2 0 8-15,-2 0-3 16,-4 7-6-16,-2-2 0 16,-2-1 2-16,-3 0-2 15,1-2 1-15,1 0 0 16,0-2 0-16,-1 0 10 15,4 0-10-15,-2 0-1 16,3 0 7-16,0 3-6 16,0 0-1-16,1-3 0 15,-2 2 1-15,1 0-1 0,-3 0 1 16,1-1-1 0,-2 3 1-16,-2-4-1 0,-1 0 0 15,-1 0 1-15,-2 0-1 16,2 3 2-16,4-1-1 15,0 2 8-15,5-1-8 16,0 0 6-16,4 2-5 16,0-3 4-16,5-1 7 15,-3 1-5-15,-1-2 8 16,1 0 15-16,-5 1-12 16,0 2-5-16,-1-3 1 15,-6 3-4-15,1 1 4 16,-1-1-5-16,0 0 5 15,1-3 2-15,0 0-1 16,3 0-1-16,2 0-7 0,3 0-6 16,-3-2 5-16,1-2-5 15,-2 0 0-15,-2 1 0 16,0 3-1-16,-5-4-1 16,-1-1 2-16,0 5-1 15,-2-7-1-15,-3 3 1 16,2 0 16-16,-1-1 1 15,-1 5-2-15,0-4-3 16,-2 4 4-16,-1 0-6 16,-3 0 13-16,1 0 38 15,-4 0-32-15,-1 0 0 16,-2 0 22-16,-2 7 9 16,-1-1-8-16,-1-2-14 15,-5 3 8-15,1-4-3 16,-3 0-9-16,-1 0-2 0,-4 0-12 15,-2-3-10-15,0 0-5 16,-4 0 2-16,0 0-8 16,0-6-109-16,-8-7-435 0</inkml:trace>
  <inkml:trace contextRef="#ctx0" brushRef="#br0" timeOffset="18215.5208">24220 9861 436 0,'0'0'901'16,"0"0"-646"-16,0 0-26 15,0 0-35-15,0 0-70 16,0 0-60-16,0 0-41 16,-18-3-22-16,27 31 10 0,3 8 8 15,2 4 2 1,2-2-13-16,-3-1-2 0,2-3-5 15,-4-6 0-15,-1-4 3 16,-4-7-4-16,-2-6-8 16,-2-8-9-16,-1-3 16 15,1-2 1-15,2-15 7 16,4-3-5-16,5-3 5 16,2 2-7-16,8 6 1 15,2 7-2-15,8 8-8 16,3 0 9-16,4 9-1 15,-3 8 1-15,-3 1 0 16,-8 3-1-16,-11 1 1 16,-9-1 0-16,-6 1-2 0,-8 1 1 15,-19-2 1-15,-7 0 0 16,-6-3 13-16,-3-7-2 16,4-5-2-16,4-6-9 15,9 0 15-15,5-10-15 16,9-7-10-16,10-2-35 15,10-3-77-15,14 2-135 16,6 4-294-16</inkml:trace>
  <inkml:trace contextRef="#ctx0" brushRef="#br0" timeOffset="19100.6174">24788 9944 933 0,'0'0'507'0,"0"0"-295"15,0 0 12-15,0 0-15 16,0 0-41-16,0 0-33 16,0 0-81-16,-40-5-32 15,23 27 5-15,0 7 8 16,2 2 2-16,1 4-7 16,7-4-7-16,4 0-7 15,3-6-15-15,0-4 5 16,13-7-6-16,7-7-30 15,5-7-34-15,0 0 16 16,1-19 2-16,-4-5-10 16,-4-6 7-16,-8-3 18 0,-3-1 20 15,-6 3 11-15,-1 0 0 16,0 8 0-16,0 5 33 16,0 6 17-16,-4 6 4 15,2 4-5-15,-1 2-23 16,1 0-3-16,1 10-14 15,-1 9-9-15,2 7 1 16,0 0 1-16,5-1-2 16,7-2 0-16,6-5-39 15,1-6-35-15,1-7-7 16,2-5-17-16,0-9-22 16,-2-11-37-16,-2-9-30 15,-6-2 37-15,-5-4 56 16,-6 3 70-16,-1 4 24 15,0 7 44-15,-3 8 43 0,-2 6 4 16,0 5 5-16,2 2-37 16,0 2-36-16,0 11-7 15,3 3 5-15,0 2-1 16,0 1-8-16,6-1-10 16,9-1 4-16,-2-1-6 15,1-5-25-15,-2 0-6 16,-3-4-3-16,-3 2-15 15,-5-4 24-15,-1 5 16 16,0-3 9-16,0 5 0 16,-10 2 2-16,1-2 8 15,0 2 0-15,0-1 8 0,6-1-8 16,3-2-8-16,0-3-1 16,2-4 6-16,11-3-6 15,5 0 0-15,3-3 0 16,2-11-1-16,-3-5 0 15,-1-3-18-15,-7-1 12 16,-2 0 6-16,-5 3 0 16,-3 3 28-16,-2 8 42 15,1 5 22-15,-1 3-12 16,3 1-34-16,2 0-24 16,1 14 3-16,4 3 18 15,0 6 4-15,0 3-1 16,-2 0-28-16,-2-5-18 0,-1-2 0 15,-4-8-67 1,-1-9-73-16,0-2-106 0,-3 0-272 0</inkml:trace>
  <inkml:trace contextRef="#ctx0" brushRef="#br0" timeOffset="19543.0471">25354 9794 1224 0,'0'0'291'0,"0"0"-100"16,0 0-74-16,0 0 17 15,-39 75-31-15,28-44-38 16,4 1-2-16,4 0 11 16,3-7-18-16,0-3-6 15,0-7-10-15,10-3-14 16,2-5-4-16,6-2-1 15,2-2-2-15,5-3-1 0,0 0-11 16,0 0-1 0,-5 0-6-16,-2 0-5 0,-8 0-5 15,-8 0-12-15,-2 3-23 16,-14 1-2-16,-17 5-5 16,-33 3-99-16,4-4-172 15,8-5-677-15</inkml:trace>
  <inkml:trace contextRef="#ctx0" brushRef="#br0" timeOffset="20514.5647">25718 9605 1028 0,'0'0'352'0,"0"0"-124"15,0 0 7-15,0 0-33 16,0 0-54-16,0 0-69 16,0 0-50-16,6-3-8 15,11 38 12-15,4 13 21 16,7 17-8-16,2 20-14 15,2 10-3-15,-4-8-12 16,-8-18-10-16,-7-23-1 16,-6-14-6-16,-1-1-7 15,2-2-30-15,-1-4-9 16,-2-13-33-16,-1-12-1 16,-2 0 36-16,-1-20-25 15,-1-14 1-15,0-9-1 0,-11-8-25 16,-9-2-16-1,-7 4 47-15,0 7 46 0,0 12 17 16,5 5 10-16,4 11-9 16,7 4 5-16,6 6 0 15,5 3-5-15,5 1-1 16,17 0-1-16,7 0 1 16,7 0-1-16,6 0-6 15,-2 0-18-15,-2 0-4 16,-7 0-6-16,-7-2 19 15,-8-3 11-15,-9 1 5 16,-7-2 38-16,0 2 60 0,0 1-3 16,0 3-20-1,0 0-13-15,0 0-31 0,0 3-15 16,0 11-5-16,0 8 3 16,0 3 10-16,5 6-3 15,10-2-8-15,1 0-7 16,2-6-5-16,2-3 0 15,-1-8-1-15,0-6-24 16,-1-6-16-16,-1-1-13 16,-5-17 10-16,-1-7 0 15,-5-9 2-15,-3-2 25 16,-1-3 9-16,-2 5 7 16,0 4 30-16,0 8 11 0,0 11-4 15,0 5 7-15,0 6-15 16,0 0-18-16,3 9-10 15,3 7 2 1,6 8 4-16,0 1-1 0,4 1-6 16,1-1-6-16,2-5-73 15,9-9-135-15,-5-5-189 16,-2-6-464-16</inkml:trace>
  <inkml:trace contextRef="#ctx0" brushRef="#br0" timeOffset="20805.5009">26441 9847 1058 0,'0'0'175'0,"0"0"-113"16,0 0-27-16,0 0 45 15,0 0-1-15,0 0-39 0,-25 80-14 16,22-60-6 0,0 0-7-16,-2-6-7 0,2-3 3 15,1-9-8-15,2-2 12 16,0-2 47-16,0-15-24 15,7-7-14-15,5-2-7 16,2 4 30-16,1 2-3 16,0 8-14-16,-1 5-13 15,-3 7-14-15,-1 0 7 16,0 5-8-16,0 12-1 16,1 4-9-16,-1 3-9 15,7 7-62-15,-4-7-139 0,-1-6-168 16</inkml:trace>
  <inkml:trace contextRef="#ctx0" brushRef="#br0" timeOffset="21237.9465">26678 9803 1174 0,'0'0'203'0,"0"0"-51"15,0 0-56-15,0 0 3 16,0 0-20-16,0 0-38 15,0 0-15-15,-48 48-11 16,48-24-5-16,0 3-2 16,0-4-7-16,8 0 5 0,5-4-5 15,5-9-1-15,2-6-39 16,5-4-45-16,0-3-27 16,0-15-32-16,-5-6-40 15,-2-5 27-15,-8-4 54 16,-5-5 102-16,-5-1 0 15,0-1 94-15,-11 2 63 16,-2 4 24-16,0 8 19 16,2 7-7-16,3 8-38 15,4 6-47-15,4 5-55 16,0 0-40-16,0 19-13 16,10 8 13-16,4 9 2 15,4 4 0-15,-3 3-6 16,0 3-3-16,-3-3-5 15,-2-2-1-15,-6-4-11 0,-1-7-101 16,-3-7-110 0,0-11-166-16,0-9-579 0</inkml:trace>
  <inkml:trace contextRef="#ctx0" brushRef="#br0" timeOffset="21423.8647">26803 9786 1000 0,'0'0'147'0,"0"0"-102"0,0 0 4 15,0 0 53-15,0 0-34 16,88 66-33-16,-82-43-35 16,-6-1-3-16,0-2-117 15,-13-6-148-15,0-6-658 0</inkml:trace>
  <inkml:trace contextRef="#ctx0" brushRef="#br0" timeOffset="21557.9486">26871 9719 939 0,'0'0'159'15,"0"0"-41"-15,0 0-16 16,0 0-12-16,0 0-31 16,0 0-41-16,0 0-18 15,53-51-45-15,-38 68-86 16,1 0-197-16</inkml:trace>
  <inkml:trace contextRef="#ctx0" brushRef="#br0" timeOffset="21894.0376">27014 9712 170 0,'0'0'1157'15,"0"0"-967"-15,0 0-36 16,0 0-84-16,0 0 37 15,0 0-28-15,0 0-26 16,-32 62-18-16,31-37-10 16,1-3-12-16,0-1-7 15,0-4 1-15,4-4-1 0,7-7 1 16,1-3-1 0,-2-3-6-16,2-5-9 0,-2-12-10 15,-4-4-15-15,-3-4 1 16,-3-3 5-16,0-2 12 15,-7 3 7-15,-5 5 9 16,2 6 1-16,2 6-1 16,4 9 0-16,0 1-67 15,4 1-73-15,0 16-43 16,0-2-115-16,4-1-734 0</inkml:trace>
  <inkml:trace contextRef="#ctx0" brushRef="#br0" timeOffset="22009.7585">27014 9712 854 0</inkml:trace>
  <inkml:trace contextRef="#ctx0" brushRef="#br0" timeOffset="22255.3882">27014 9712 854 0,'65'21'192'0,"-65"-21"-150"0,0 10-23 0,0-3 36 0,2 5 11 0,1-2-41 16,-3 4-13-16,0-4-5 15,0 0-7-15,0-5-16 16,-2-1-17-16,-1-4 33 16,0 0 7-16,2-11 51 15,1-7 26-15,0-3 42 16,0-4 37-16,1 1-43 0,7 4-41 16,-1 3-19-1,2 6 0-15,-1 8-9 0,-1 3-25 16,3 0-15-16,4 17 0 15,4 7 0-15,0 6-4 16,0 6-7-16,-6 16-32 16,-6-10-197-16,-6-6-565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43:35.4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17352 5484 360 0,'0'0'66'0,"0"0"14"16,0 0-10-16,0 0-21 15,0 0 48-15,-16-19-16 0,16 10 3 16,0 1-14-16,0 1 0 16,0 2-5-16,0 0 1 15,0 2-3-15,0 1-7 16,0 2-21-16,0 0-25 16,0 10-9-16,0 9 8 15,0 10 1-15,0 7 20 16,0 9 23-16,0 7-1 15,2 8-11-15,11 13 8 16,1 16-10-16,3 18-14 16,-2 7-3-16,-1-17-6 15,-5-25-7-15,-5-26-1 16,2-12-7-16,-1 3 5 16,2-1-6-16,-1-1 0 0,0-10-60 15,-1-10-47 1,-2-8-60-16,-3-7-168 0</inkml:trace>
  <inkml:trace contextRef="#ctx0" brushRef="#br0" timeOffset="1949.8494">17396 5196 863 0,'0'0'101'0,"0"0"-55"15,0 0-21-15,0 0-25 16,0 0 20-16,92-5 69 16,-16-1-9-16,36-2-3 0,51-7-13 15,22-4 8 1,9-3 4-16,5-1-17 0,-15 0 0 16,1-1-11-16,-2 2-19 15,-5 5-16-15,-8 3-1 16,-8 2 5-16,-9 4-1 15,-16 3-2-15,-15 2-13 16,-22 2 5-16,-27 1-5 16,-21 0 11-16,-11 0-2 15,5 1-7-15,3 7 3 16,5 3-6-16,-4 3 0 16,-5 0 13-16,0 3-12 15,-5 2-1-15,-4 3 0 16,-3 1 0-16,-5 3 1 0,-4 3-1 15,-6 5 0-15,-4 7 1 16,-7 19 5-16,-2 22-6 16,-2 32 9-16,1 11-3 15,-1 7 1-15,-2-2-5 16,1-6-1-16,-2 1 6 16,0-8-7-16,3-7 1 15,1-8 7-15,4-4 1 16,2 0-2-16,-2-6 4 15,-1-16-10-15,-1-17 6 16,-1-15 2-16,0-7-8 16,1 1 0-16,-1-1 0 15,0-3 1-15,-2-12 5 16,-3-10-7-16,1-5 8 0,-1-7 5 16,0 0 34-16,0 0 11 15,-3 0-3-15,-11-7-30 16,-6-3-15-16,-10 1-3 15,-6-1-1-15,-13 0-5 16,-17-2 1-16,-20 1 4 16,-20 1-6-16,-6 0 0 15,2 4-2-15,7 1 2 16,10 5 0-16,13 0-1 16,16 0 1-16,16 0 0 15,5 0 8-15,-5 0-7 16,-7 0 0-16,-7 0 0 0,3 0 0 15,1 0-1 1,-1 0 0-16,3 0 0 0,-1 0-7 16,1 0 1-16,0 0-6 15,-1 0 5-15,1 0 1 16,-2 0-5-16,-2 0 1 16,2 0 9-16,-3 0-7 15,1-1 8-15,-3-1-1 16,4 1-4-16,-1-2-1 15,3 1 5-15,5-1 1 16,4-2 1-16,1 3-1 16,0-3 0-16,1 4 0 0,1-2 0 15,-2 2 0 1,0 1 0-16,-2-2-9 0,0 2 9 16,3 0 0-16,1-2 0 15,3 2 0-15,3 0 0 16,4 0 0-16,2 0 1 15,3 0 0-15,2 0-1 16,1 0 0-16,2 0 0 16,1 0 1-16,3 0-1 15,3 4 0-15,0-1 0 16,4-1 0-16,5 0 1 16,2-1 1-16,4-1-2 15,2 0 0-15,1 0 1 16,-2 0 11-16,2 0 9 15,-1-4 13-15,1-9-14 0,0-8 6 16,0-7-12 0,0-10-6-16,7-19-7 0,11-27-1 15,3-35-46-15,-6 13-183 16,-4 11-358-16</inkml:trace>
  <inkml:trace contextRef="#ctx0" brushRef="#br0" timeOffset="7075.589">12676 13934 1001 0,'0'0'0'0,"0"0"-8"16,0 0 8-16,0 0 55 15,113 28 20-15,-69-15-13 16,7-1-8-16,9 5 12 16,6 0 5-16,5 2-1 15,2 0-11-15,3-2-9 16,-1 0-2-16,-1-2 6 16,1-3 0-16,1 2-12 15,-2-5 11-15,4 2-14 16,-2-2 4-16,-2-1-2 0,-2 1-3 15,-3-2-3 1,-1-1-2-16,-1-4-2 16,-1 0 0-16,0-2 1 0,-1 0-4 15,1-9-2-15,2-3 9 16,0-5-7-16,-3-2 0 16,1-1-9-16,-2-4 5 15,-1 1-6-15,-3 0 6 16,-2-4-5-16,-5 2-6 15,-1-1 0-15,-4-2 2 16,-2-2 0-16,-4-1-3 16,-4-2-3-16,-1-2-2 15,-5-1 1-15,-2 0-2 16,-1-1 6-16,-3 1 2 16,0-5 6-16,-2 0-2 0,1 1 2 15,-3 0-3-15,-2-4-2 16,-4 5 1-16,-2 0 8 15,-2 0-6-15,-5 0-8 16,1-1 7-16,0-3-1 16,0 0-7-16,1 1 0 15,0 0-8-15,3-1 14 16,0 4-9-16,0-1 3 16,-3 3-9-16,-2 3 6 15,-2 1-5-15,-4-2 0 16,-1-5 11-16,0-2-11 15,-7-4 0-15,-8-3 0 16,-3 1 1-16,-4 0 4 0,0 2-6 16,-1 6 13-1,-4 3-13-15,0 2 9 0,-3 2 9 16,-3 4-9-16,-3 1-8 16,-3 1-1-16,-6 0 1 15,-4 3-2-15,-6 2 2 16,-3 2-2-16,-4 3 2 15,-4 0-1-15,-2 5 0 16,-16-1 0-16,-13 2 0 16,-13 5 0-16,-5 1 0 15,6 5 0-15,11 0 0 16,10 0 1-16,0 2-1 16,0 3 0-16,-5 3 0 15,-2 0 0-15,-4 2-1 0,-1 4 0 16,0 3 0-16,6 1-6 15,2 6-1-15,2-2 8 16,7 1-1-16,11-1 0 16,14 0-10-16,13-6 10 15,2 2 0-15,-3 4-5 16,-8 7 5-16,-6 6 0 16,4 5-6-16,1 1 6 15,2 4 0-15,1 3-1 16,2 2 1-16,2 3-1 15,2 0 1-15,2 0-5 16,3-2 6-16,5-1 0 16,1 0-1-16,4 0 0 0,3 3 1 15,4 1 0-15,7-1 0 16,4 0 0-16,7 0 0 16,6 3-1-16,0 2 0 15,15 0-6-15,9 2 1 16,7 3-6-16,9-1 11 15,5-2 0-15,9 0-1 16,4-7-4-16,6-5 6 16,3-6 1-16,1-6 8 15,0-10-7-15,-4-4 8 16,-6-8 1-16,-4-4-2 16,-5-4 7-16,-4-5-6 15,-11-1 7-15,-7 0-16 0,-9 0 11 16,-5 0-11-1,-5 0 5-15,-5 0-4 0,-2 0-2 16,1 0 0-16,-2 0-30 16,4 0-40-16,7 1-96 15,26 2-92-15,0-1-98 16,5-2-563-16</inkml:trace>
  <inkml:trace contextRef="#ctx0" brushRef="#br0" timeOffset="8067.8903">17027 13721 1015 0,'0'0'202'16,"0"0"-45"-16,0 0 7 16,81 9 28-16,-36-6 3 15,24-1-46-15,25 3-28 0,-5-1-21 16,-6 0-33-16,-11-2-9 16,-17-2-6-16,3 0 0 15,5 0-17-15,-11 0-6 16,-7 0-14-16,-9 0-5 15,-12 0-8-15,-8-2-1 16,-8 2-1-16,-7 0-37 16,-1 0-77-16,-21 0-85 15,-9 0-92-15,-10 2-312 0</inkml:trace>
  <inkml:trace contextRef="#ctx0" brushRef="#br0" timeOffset="8320.3617">17032 14016 1030 0,'0'0'709'0,"0"0"-608"15,0 0-55-15,80 18 81 16,-12-18 49-16,29 0 6 16,23-13-58-16,4-4-32 15,-18-3-33-15,-33 7-14 16,-25 4-9-16,-9 2-18 15,3-4-2-15,1 0-7 16,-1 0-3-16,-13 3-5 16,-8 2-1-16,-12 3-51 15,-9 3-82-15,-9 0-217 16,-13 0-404-16</inkml:trace>
  <inkml:trace contextRef="#ctx0" brushRef="#br0" timeOffset="9252.186">21393 12668 1592 0,'0'0'183'0,"0"0"-127"16,0 0-55-16,80-36 11 0,-33 36 23 15,7 13 9-15,0 13-7 16,-2 10-11-16,-11 6 1 15,-15 1-12-15,-16 3-14 16,-10-1 27-16,-24 0-16 16,-15-2-2-16,-7-5-10 15,0-4 0-15,6-10 2 16,13-10 11-16,17-11-13 16,10-3 15-16,10-19-3 15,26-13-12-15,10-9-2 16,12-4-10-16,3 1-16 15,-1 2 6-15,-6 2 6 16,-12 5 15-16,-13 4 0 16,-11 5 1-16,-12 6 8 15,-6 7 14-15,-3 4 34 0,-15 7-20 16,-3 2-19-16,-4 11-10 16,-2 14 3-16,3 9 15 15,4 12 6-15,6 3-5 16,10 2 8-16,4-1 10 15,1-1-17-15,21-3 10 16,6-3-13-16,8-4-10 16,5-8-5-16,1-8-1 15,-1-9-2-15,0-12-6 16,-5-2-17-16,-5-13-2 16,-4-13 7-16,-8-5 0 15,-7-4 2-15,-2 3 10 16,-5 4 1-16,-5 9 5 0,0 5 0 15,0 6 25-15,0 8 14 16,0 0-21-16,0 5-15 16,1 12-8-16,7 9 18 15,2 6 0-15,4 2-4 16,-1 0-4-16,2-3-11 16,-1-3 1-16,0-4-1 15,-2-6-30-15,17-16-115 16,-4-2-154-16,2-7-517 0</inkml:trace>
  <inkml:trace contextRef="#ctx0" brushRef="#br0" timeOffset="9452.2152">22694 12857 508 0,'0'0'1294'0,"0"0"-1136"15,0 0-101-15,0 0-25 16,0 0 61-16,104 1-24 16,-65-4-33-16,1-2-36 15,5-6-99-15,-9 2-291 16,-14 1-902-16</inkml:trace>
  <inkml:trace contextRef="#ctx0" brushRef="#br0" timeOffset="9613.7742">22706 13065 671 0,'0'0'1197'0,"0"0"-1058"16,0 0-101-16,99 3-27 16,9-8-11-16,-9-4-136 15,-7-2-587-15</inkml:trace>
  <inkml:trace contextRef="#ctx0" brushRef="#br0" timeOffset="10163.0089">22038 13817 1618 0,'0'0'203'0,"0"0"-133"15,0 0-46-15,82-52-5 16,-37 51 37-16,5 1 3 0,2 12-32 15,-2 15-12 1,-7 9-6-16,-13 3-7 16,-14 2 5-16,-11 1-1 0,-5-2-6 15,-9-1-1-15,-11-3 1 16,2-4 1-16,1-6-1 16,9-13-12-16,6-9-29 15,2-4 29-15,17-22-13 16,11-14-7-16,4-10-43 15,1-6 28-15,-4 0 33 16,-3 4 12-16,-9 7 2 16,-4 9 40-16,-7 13 38 15,-4 12 20-15,-2 7 42 0,-2 0-38 16,-14 20-67 0,-6 13-20-16,-2 9 9 0,3 6 7 15,4 0 15 1,12-1-27-16,5-2-5 0,16-2-14 15,15-6-31-15,34-9-102 16,-7-11-106-16,-6-12-300 0</inkml:trace>
  <inkml:trace contextRef="#ctx0" brushRef="#br0" timeOffset="10427.3155">22815 13995 1622 0,'0'0'206'0,"0"0"-135"0,0 0-49 16,0 0 37-16,0 0 18 15,0 0-28-15,0 0-5 16,79 69 12-16,-76-37 34 16,-3 2 5-16,0 6-27 15,-6-1-23-15,-2-5-9 16,4-2-5-16,4-8-16 15,9-7-3-15,34-12-12 16,41-8-36-16,38-38-59 16,-9-1-139-16,-13-6-620 0</inkml:trace>
  <inkml:trace contextRef="#ctx0" brushRef="#br0" timeOffset="11016.4989">22715 14766 1733 0,'0'0'241'0,"0"0"-190"0,0 0-36 15,90-46 52-15,-49 34 19 16,2 5-42-16,-2 5-22 16,-4 2-14-16,-13 9-7 15,-11 16-1-15,-13 10-14 16,-6 9 7-16,-25 8 6 16,-12 6-5-16,-11-1-36 15,0-2-11-15,1-6-16 16,0-6-39-16,19-12-191 15,12-18-441-15</inkml:trace>
  <inkml:trace contextRef="#ctx0" brushRef="#br0" timeOffset="11236.4391">23067 14905 1662 0,'0'0'257'0,"0"0"-169"16,-49 107 30-16,38-57 32 16,10-4-14-16,1-3-72 15,13-4-36-15,17-8-13 16,12-5-13-16,6-8-2 16,7-11-61-16,24-13-83 0,-14-15-133 15,-10-5-401-15</inkml:trace>
  <inkml:trace contextRef="#ctx0" brushRef="#br0" timeOffset="11624.5823">23340 15182 320 0,'0'0'1292'0,"0"0"-1149"15,0 0-130-15,0 0-12 16,0 0-1-16,0 0 7 15,0 0-7-15,-3 77-6 16,10-57-8-16,-4-1-3 0,0-2 10 16,-3-3 7-1,2-3 0-15,-1-2 32 0,4-4 31 16,4-2 28-16,1-1 30 16,8 0-19-16,3 0-49 15,7 1-25-15,5 2-12 16,3 3-14-16,0 1 8 15,-1 3-9-15,-3 4 5 16,-5 1-6-16,-11 1 6 16,-9 1-5-16,-7 5 0 15,-5-2 5-15,-19 4-4 16,-12 1 12-16,-7-5-6 16,-6-2-2-16,1-8-6 15,3-12-3-15,6-30-45 16,14-13-115-16,10-10-386 0</inkml:trace>
  <inkml:trace contextRef="#ctx0" brushRef="#br0" timeOffset="11837.361">23919 14739 1778 0,'0'0'254'0,"0"0"-198"16,0 0-29-16,0 0 24 15,89 7-3-15,-49-7-48 0,13-12-12 16,-11 0-146-16,-11 1-370 16</inkml:trace>
  <inkml:trace contextRef="#ctx0" brushRef="#br0" timeOffset="11993.613">24035 14892 1512 0,'0'0'310'0,"0"0"-222"16,0 0-43-16,0 0 77 16,0 0-45-16,0 0-77 15,112-98-59-15,-80 48-192 0,-10-1-507 16</inkml:trace>
  <inkml:trace contextRef="#ctx0" brushRef="#br0" timeOffset="12192.031">23616 13791 1565 0,'0'0'511'15,"0"0"-511"-15,0 0-26 16,0 0 10-16,0 0 16 16,113-37 4-16,-40 21-4 0,-12 2-231 15,-8 3-434-15</inkml:trace>
  <inkml:trace contextRef="#ctx0" brushRef="#br0" timeOffset="12353.9862">23692 13931 1174 0,'0'0'608'16,"0"0"-506"-16,0 0-84 15,0 0-17-15,0 0 46 16,106-27-47-16,-15-23-70 16,-9 4-261-16,-11-3-782 0</inkml:trace>
  <inkml:trace contextRef="#ctx0" brushRef="#br0" timeOffset="12871.1622">24485 12600 1612 0,'0'0'187'0,"-82"-38"-121"15,32 23 5-15,-5 1 63 16,2 10-11-16,4 4-32 15,6 6-25-15,1 16 8 16,8 12-22-16,1 24-7 16,8 22-7-16,17 16-12 15,8 7-7-15,30-7-1 0,20-11-3 16,2-22-3-16,-3-13 4 16,-6-18-10-1,1-12 0-15,9-4 0 0,-1-9-6 16,6-7 2-16,-7-4 4 15,-11-26 7-15,-7-12-13 16,-9-22 8-16,-20-21 1 16,-7-26-9-16,-26-6 2 15,-7 19-1-15,1 26 7 16,10 37-7-16,-3 14 5 16,-8 6 7-16,-3 3-6 15,-4 9-7-15,4 3-9 16,5 19 8-16,5 14 0 0,9 11-5 15,9 8 5 1,9 4-10-16,2-1 11 0,19-6 0 16,12-6 8-16,10-6 1 15,9-4 4-15,7-8 5 16,5-4-2-16,7-6-7 16,-1-7-7-16,4-5-2 15,19-3-50-15,-17-5-165 16,-18-10-721-16</inkml:trace>
  <inkml:trace contextRef="#ctx0" brushRef="#br0" timeOffset="13540.9169">24814 13067 1672 0,'0'0'294'0,"0"0"-75"15,0 0-18-15,0 0-94 16,0 0-25-16,0 0-51 16,0 0-12-16,40 49 1 15,-19-18-10-15,1 1 4 16,2-3-13-16,-2-3-1 15,-1-6-49-15,11-20-168 16,-5 0-320-16,-4-8-1059 0</inkml:trace>
  <inkml:trace contextRef="#ctx0" brushRef="#br0" timeOffset="15100.2575">25149 12288 1033 0,'0'0'155'0,"0"0"32"16,0 0 73-16,0 0-19 15,0 0-97-15,-109-30-45 16,62 71-19-16,-11 29 7 15,2 26 18-15,13 13-8 16,26-3-38-16,17-23-17 16,15-27-17-16,11-13-4 15,10-8-11-15,22 7-4 16,25-6-6-16,25-14-53 16,1-22-73-16,-29-8-135 15,-28-18-323-15</inkml:trace>
  <inkml:trace contextRef="#ctx0" brushRef="#br0" timeOffset="15575.1082">25310 12431 1467 0,'0'0'205'16,"0"0"-160"-16,0 0 0 15,0 0 18-15,105-28 7 16,-62 28-18-16,-4 18-20 0,-8 4 3 15,-9 5 1 1,-11 4-9-16,-11 3 13 16,-3 1 33-16,-22 2-18 0,-7-4-33 15,-1-2-7-15,1-8 1 16,8-5-8-16,9-12-2 16,9-6 4-16,6 0 3 15,6-20-13-15,15-10-24 16,7-8 0-16,5-4-3 15,0 1 8-15,-2 0 1 16,-6 5 15-16,-5 4 3 16,-8 5 1-16,-4 5 0 15,-6 8 17-15,-2 5 39 16,0 4 16-16,0 5 8 16,-3 0-37-16,-6 5-22 0,2 14-22 15,-2 7 1-15,3 6 4 16,6 3 9-16,0 2-7 15,3-2-6-15,13-1-1 16,5-1 1-16,6-7-1 16,3-1-15-16,1-10-90 15,12-15-73-15,-8-4-337 16,-8-16-683-16</inkml:trace>
  <inkml:trace contextRef="#ctx0" brushRef="#br0" timeOffset="15785.1316">25716 12151 1750 0,'0'0'228'0,"0"0"-193"0,0 0-35 16,0 0 38-16,73 82 37 16,-27-35 3-16,12 21-8 15,4 18-29-15,-12 17-5 16,-17 7-14-16,-30-8-13 15,-6-21-9-15,-38-13-60 16,5-18-132-16,-2-15-427 0</inkml:trace>
  <inkml:trace contextRef="#ctx0" brushRef="#br0" timeOffset="19089.3359">25280 13588 629 0,'0'0'1382'0,"0"0"-1211"16,0 0-126-16,0 0-33 16,0 0 15-16,0 0-12 15,0 0-15-15,15-34-73 16,31 67-95-16,-5 0-146 16,-2 1-283-16</inkml:trace>
  <inkml:trace contextRef="#ctx0" brushRef="#br0" timeOffset="19268.5846">25619 14118 1692 0,'0'0'253'0,"0"0"-181"0,0 0-22 16,0 0 60-16,0 0-45 15,0 0-40-15,0 0-25 16,-3 66-72-16,20-28-102 15,-1-5-229-15,-6-2-531 0</inkml:trace>
  <inkml:trace contextRef="#ctx0" brushRef="#br0" timeOffset="19431.9303">25691 14633 1446 0,'0'0'286'0,"0"0"-194"0,0 0-46 15,0 0 6-15,0 0-25 16,0 0-27-16,0 0-99 16,4 74-111-16,5-61-128 0</inkml:trace>
  <inkml:trace contextRef="#ctx0" brushRef="#br0" timeOffset="19563.8036">25749 14802 1273 0,'0'0'569'0,"0"0"-469"16,0 0-61-16,0 0-21 0,0 0 3 16,0 0-21-16,0 0-249 15,-38 37-1182-15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44:01.6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15242 4367 753 0,'0'0'161'0,"0"0"-109"16,0 0 23-16,0 0 51 16,0 0-6-16,0 0-22 15,-40-62-42-15,28 53 6 16,0-1 14-16,-4 1-12 15,-1 0-22-15,-7-1-14 16,-2 1-11-16,-4-2 5 16,-3 2-12-16,-2 1 18 15,-2-3-10-15,-2 1-1 16,-2 1-15-16,-3 0 17 16,-2 1-5-16,-2 0-1 15,-4 0 1-15,-1 3 0 0,-3-2 36 16,2 4-25-1,1 1-12-15,2 2-4 0,3 0 3 16,1 0-6 0,2 2-6-16,-1 6 2 0,-2 4 7 15,3 2-8-15,-2 2 0 16,0 4 1-16,-2 1-1 16,3 2 0-16,-3 2 0 15,1-2 1-15,-1 2 8 16,1-2-9-16,2 3 1 15,-2 3-1-15,0 2-1 16,-1 5 1-16,-3 0 1 16,1 3-1-16,2 1 0 15,4 0 0-15,6-2 0 16,8 6 0-16,11 2 7 0,6 5-7 16,8 4 0-16,6 6 0 15,0 2 0-15,1 2 7 16,11 3-6-16,3-1 10 15,3 2-11-15,4 1 12 16,2 0-7-16,1 0 5 16,5-2-3-16,3-3 0 15,5-5 7-15,6-7-2 16,6-4-4-16,9-7 7 16,19-1 3-16,17-5 3 15,21-9 3-15,7-8-4 16,-1-18 7-16,-3-1 0 15,-5-21 9-15,1-11-4 16,-2-8-6-16,-3-7-5 0,-5-6-4 16,-8-5-6-16,-20 4-2 15,-16 5 3-15,-3-14-2 16,-3-12-10-16,-2-9 12 16,-4-11-1-16,-19 8 3 15,-13 7-14-15,-7-1 16 16,-6 11-16-16,-2 11 10 15,-2 12-10-15,0 5 14 16,0-7-7-16,-6-5-7 16,-7-1 9-16,-3 6-10 15,-4 1 6-15,-2 8-5 16,-3 0-1-16,-3 1 0 16,-3 6 1-16,-3 1-1 15,-4 3-2-15,-1 5 1 0,-7 5 0 16,-3 3 0-1,-6 5-9-15,-5 4-3 0,-3 7-16 16,1 0-45-16,-16 22-63 16,19 6-72-16,12-3-316 0</inkml:trace>
  <inkml:trace contextRef="#ctx0" brushRef="#br0" timeOffset="3950.6339">16728 4686 1126 0,'0'0'117'0,"0"0"-65"0,0 0 34 16,-6-83-18-1,24 59-3-15,9 4 1 0,7 7-8 16,7 10-16-16,4 3-27 16,3 17 14-16,-5 13-9 15,-1 7-7-15,-11 4-1 16,-10 7 7-16,-10-1-9 16,-11 3-8-16,-5 0 8 15,-17-4 3-15,-7-4-3 16,3-7 2-16,2-13-10 15,9-10 14-15,6-12 7 16,8-3 12-16,1-25-35 16,4-12 6-16,9-10-6 15,7-6 1-15,-2-5-2 16,2 3-22-16,-3 0 23 16,-1 5 1-16,-5 10 8 0,-3 4-9 15,-4 12 0 1,-4 11 8-16,0 9 30 0,0 7 2 15,-2 5-8-15,-10 18-31 16,0 18 1-16,-1 5 10 16,3 9-10-16,5-1 5 15,5-5 5-15,9-4-11 16,21-8 6-16,11-9-6 16,12-10-1-16,23-14-6 15,21-8-57-15,8-35-123 16,-18 0-157-16,-25-4-633 0</inkml:trace>
  <inkml:trace contextRef="#ctx0" brushRef="#br0" timeOffset="4388.9349">17229 4092 1177 0,'0'0'158'0,"0"0"-78"16,0 0 72-16,0 0-25 16,0 0-16-16,0 0-17 0,0 0-68 15,4-40-8-15,19 35-12 16,5 0 2-16,5 5-7 15,-1 0-1-15,-3 0 1 16,-2 3-1-16,-6 9-1 16,-7 5-12-16,-6 4 13 15,-6 4 10-15,-2 5-2 16,-7 0-7-16,-9 3 21 16,1-3 5-16,2-5-9 15,5-5-4-15,5-7-1 16,3-5-4-16,0-4 7 15,16-4 13-15,13 0 29 16,17-12 2-16,12-7-32 0,8-1-11 16,1-4-17-1,17 7-57-15,-20 3-145 0,-15 4-358 16</inkml:trace>
  <inkml:trace contextRef="#ctx0" brushRef="#br0" timeOffset="5606.2313">18128 4471 902 0,'0'0'132'16,"0"0"-25"-16,0 0-16 15,0 0 9-15,30-76 16 16,-6 56-17-16,4 2-22 16,4 6-35-16,3 3-20 15,1 8-13-15,0 1-2 16,1 15-6-16,-7 13 5 16,-9 11 7-16,-11 7 2 15,-10 5 20-15,-13 5 12 16,-21-1-25-16,-10 0-9 0,-6-3-1 15,2-12-2-15,11-7 4 16,10-14 11-16,16-12 3 16,11-7-1-16,0-7 12 15,23-21-10-15,10-10-8 16,5-7-21-16,7-6-19 16,-5 0-10-16,-2 2 16 15,-8 4 11-15,-10 3 2 16,-8 4 7-16,-7 8-5 15,-5 6 34-15,0 4 4 16,-5 9 14-16,-5 5 13 16,-3 6-8-16,-1 0-38 15,-2 13-13-15,1 9-7 0,3 6-1 16,5 6 9-16,7 1-8 16,1 1 1-16,23-4-1 15,10-4-1-15,12-6-6 16,5-7 5-16,9-9-19 15,4-6-31-15,10-24-81 16,-14-4-236-16,-18-9-1061 0</inkml:trace>
  <inkml:trace contextRef="#ctx0" brushRef="#br0" timeOffset="6033.3644">18541 3635 1532 0,'0'0'182'0,"0"0"-182"15,0 0 13-15,0 0-13 16,0 0 55-16,0 0 11 16,102-43-40-16,-71 43-18 15,-2 0-8-15,-9 14-1 16,-6 6 0-16,-8 3 1 15,-6 4 5-15,0 1-4 16,-11 2-1-16,-2-2 1 16,0-5 0-16,4-3 0 15,5-8 1-15,4-5-2 16,0-4 0-16,17-2 31 16,11 1 32-16,11 0 2 0,3 3-6 15,3 1-25-15,1 4-15 16,-6 3-8-16,-5 1-1 15,-7 3-8-15,-9 0-2 16,-10 2-5-16,-9 1 5 16,0 6 11-16,-18 1 4 15,-15 1-13-15,-8 0-2 16,-1 2-105-16,7-8-151 16,16-9-423-16</inkml:trace>
  <inkml:trace contextRef="#ctx0" brushRef="#br0" timeOffset="7582.2099">19301 4200 1305 0,'0'0'176'0,"0"0"-92"16,0 0 33-16,0 0 8 16,-7-76-11-16,15 65-49 0,6 4-34 15,3 6-31-15,4 1-1 16,-1 7 1-16,-1 15 0 16,-5 4 0-16,-7 9 6 15,-7 2 2-15,-4 2-2 16,-14 1-5-16,-9-4 6 15,1-4-6-15,3-6 0 16,6-9 2-16,8-8-2 16,9-9 5-16,0-3 6 15,15-20-6-15,12-11-6 16,6-9-11-16,1-6-1 16,-1-3-2-16,-5 3 6 15,-7 5 7-15,-9 6 1 0,-4 6 5 16,-7 7 13-16,-1 7 17 15,0 9 9 1,0 5 21-16,-3 4-9 0,-4 1-42 16,-2 15-13-16,-5 9 0 15,5 4 2-15,3 4-2 16,6-2-1-16,0 3 0 16,11-4-5-16,10-3 4 15,4-6-22-15,6-6-58 16,17-15-53-16,-3-7-122 15,-9-14-325-15</inkml:trace>
  <inkml:trace contextRef="#ctx0" brushRef="#br0" timeOffset="7963.947">19578 3371 1220 0,'0'0'160'16,"0"0"-76"-1,0 0-12-15,0 0-24 0,0 0-23 16,0 0-13-16,0 0 27 16,5 68 5-16,8-29-11 15,-1 0-2-15,0 3-3 16,3-3-19-16,0-2-8 16,6-4 0-16,1-9 8 15,5-8-9-15,-2-11-9 0,4-5 9 16,-1-9 2-16,-1-14 18 15,-3-6 2-15,-5-5 1 16,-4-3 26-16,-6 2-4 16,-2 6 21-16,-2 10 3 15,-4 9-1-15,2 7-27 16,0 3-35-16,6 7-6 16,6 14-12-16,9 9 12 15,4 7 2-15,3 4-2 16,1 8-18-16,4 30-125 15,-11-11-142-15,-10-5-333 0</inkml:trace>
  <inkml:trace contextRef="#ctx0" brushRef="#br0" timeOffset="8303.8903">19013 5163 1104 0,'0'0'0'16,"0"0"-49"-16,0 0-70 15,112-38-172-15</inkml:trace>
  <inkml:trace contextRef="#ctx0" brushRef="#br0" timeOffset="8469.3103">19583 4996 1324 0,'0'0'213'0,"0"0"-126"0,0 0-37 15,0 0 8-15,0 0-39 16,0 0-19-16,116-60-87 15,-63 38-127 1,-1 0-422-16</inkml:trace>
  <inkml:trace contextRef="#ctx0" brushRef="#br0" timeOffset="8619.6009">20240 4695 1437 0,'0'0'197'0,"0"0"-138"16,0 0-59-16,0 0-64 0,0 0-64 16,0 0-692-16</inkml:trace>
  <inkml:trace contextRef="#ctx0" brushRef="#br0" timeOffset="10842.5117">6992 11361 692 0,'0'0'106'16,"0"0"-73"-16,0 0-19 15,0 0 22-15,0 0 44 16,81-6-9-16,-39 6-15 15,11 0 16-15,20 3-9 16,24 3 2-16,28 3-9 16,7 3 4-16,-2-1-24 15,-11 1-10-15,-7-1 3 16,1 0 5-16,6-2 1 0,2-1 4 16,3-1-4-16,1 0-13 15,5-3 2-15,4 0 4 16,-1 0-9-16,0 3 2 15,-2-2-4-15,-6 2 1 16,-2 1-4-16,-10-2 4 16,-10 2-8-16,-9-1 0 15,-3-2 2-15,-6-5-3 16,1 0 2-16,-2 0 6 16,-11-9 3-16,-12-1 8 15,-13 0-13-15,-2 0 8 16,9 1-7-16,6-1 0 15,8 0-1-15,-5 3 5 16,-4 1 5-16,-3 3-9 16,-7 0 9-16,-9 3-8 0,-7 0-1 15,-9 0 1-15,-4 0-5 16,-9 0-4-16,-4 0-7 16,-4 0 7-16,-1 0-6 15,-3 0-1-15,0 0-1 16,0 0-59-16,0 0-77 15,0 0-213-15,-10 0-628 0</inkml:trace>
  <inkml:trace contextRef="#ctx0" brushRef="#br0" timeOffset="21030.1687">15194 11276 932 0,'0'0'163'0,"0"0"-2"16,0 0 22-16,0 0-29 15,0 0-28-15,-19-27-57 16,14 33-29-16,-3 11-21 0,-3 9-6 15,-1 6-6-15,2 2-4 16,2 2-2-16,4-1 7 16,4-1-7-16,0-2-1 15,3 0-82-15,22-7-81 16,0-7-125-16,1-10-243 0</inkml:trace>
  <inkml:trace contextRef="#ctx0" brushRef="#br0" timeOffset="21254.6701">15276 11287 823 0,'0'0'190'0,"0"0"22"15,0 0-2-15,0 0-36 16,0 0-91-16,0 0-51 16,0 0-19-16,-12 38 11 15,18-5 12-15,2 2-14 16,2 2-14-16,-2 0-7 15,-1-3-1-15,-1-2-59 16,-4-3-74-16,-2-5-37 16,-6-1-40-16,-11-7-30 15,-4-8-19-15</inkml:trace>
  <inkml:trace contextRef="#ctx0" brushRef="#br0" timeOffset="21601.9889">14985 11585 608 0,'0'0'297'0,"0"0"-57"15,0 0-85 1,0 0-66-16,0 0-44 0,0 0-12 16,0 0 43-16,32 28-14 15,-4-13-1-15,5-1-8 16,3-2-24-16,0-1-11 16,3-5-10-16,0-1-8 15,-1-5 0-15,-1 0-53 16,-4-7-60-16,-5-7-2 15,-4-2-33-15,-9-5 13 16,-3-2 35-16,-7 0 41 16,-4 1 34-16,-1 1 25 15,0 2 8-15,0 3 27 16,-8 5 31-16,-2 4 17 0,1 6 17 16,-3 1-31-16,0 8-45 15,-1 15-10-15,-3 11-5 16,2 11-8-16,-1 9 5 15,-3 34-6-15,0-11-133 16,-1-6-575-16</inkml:trace>
  <inkml:trace contextRef="#ctx0" brushRef="#br0" timeOffset="28260.0579">17178 11397 375 0,'0'0'197'15,"0"0"-136"-15,0 0-23 16,-91-33 57-16,61 27-4 16,-3-1-12-16,-2 3 1 15,-4 4-18-15,-1 0-16 16,-4 0-8-16,-2 3-8 15,-3 8 14-15,1 3-15 16,-2 3-9-16,0 2 7 16,1 4-6-16,0 4 5 15,2 4 1-15,1 3-3 16,3 5-10-16,-1 5 11 16,3 1 1-16,4 3-6 15,5 4 5-15,9-1-9 16,5 5 4-16,9 5 8 15,7 4 1-15,2 13 7 16,13 14-6-16,7-9-3 0,5-10-2 16,2-10 4-16,0-11-10 15,7 4-8-15,5 7 12 16,4-6-14-16,-1-5 10 16,4-4 1-16,2-6 12 15,3-4-11-15,4-4 8 16,5-10 4-16,4-4 9 15,3-7 6-15,3-8-4 16,1-5-7-16,0 0 2 0,-3-8-6 16,1-14-2-16,-1-9 6 15,1-6 3-15,-3-7-11 16,-5-1-3-16,-6-3-12 16,-8 1 12-16,-6 2-6 15,-8 0-6-15,-3 1 0 16,-5-1 1-16,-2-1-3 15,-2-2-2-15,-2-4-1 16,-3 2 0-16,-1-1-3 16,-4 0 1-16,-4 5-7 15,-4 0 6-15,-3 1 0 16,0 0 1-16,-4 0-5 16,-11-2 5-16,-5 1-6 15,1-1 5-15,-4 3-5 0,0-1 7 16,0 5-7-16,4 1-1 15,-3 4 1-15,1 1 0 16,-3 4 0-16,1 3 0 16,-5 0 0-16,-2 1 0 15,-3 0 0-15,-3 4 8 16,-2 0-8-16,1 3 0 16,-2 1 0-16,-1 4-1 15,-2 4 0-15,-3 3-1 16,-4 4-6-16,-3 3-8 15,-2 0-12-15,0 11 11 16,2 6-13-16,1 7-40 16,9 8-56-16,5 25-55 15,10-3-132-15,10-6-568 0</inkml:trace>
  <inkml:trace contextRef="#ctx0" brushRef="#br0" timeOffset="29887.0915">17454 12888 914 0,'0'0'127'15,"0"0"-84"-15,-83-70 9 16,42 38 71-16,-2-2-8 16,-5 0-50-16,-2 3-20 15,-5 3 7-15,-1 3 1 16,-5 6-8-16,-6 4-19 15,-14 1-8-15,5 2-1 0,0 5 1 16,-4 2-11-16,11 3 8 16,-8-1 14-16,2 3-9 15,1 0 2-15,-1 0 4 16,0 0-12-16,2 11-1 16,3 4 10-16,-1 3-10 15,3 2-5-15,0 4-2 16,-1 2-5-16,-4 5 9 15,-2 3-10-15,1 2-5 16,2 6 5-16,5 1 2 16,4 1-2-16,7 8 6 15,7 2 0-15,7 17 6 16,7 16-2-16,13 16 8 0,14 1 7 16,8-6-2-1,23-6-1-15,17-8-9 0,11 3 9 16,16 5 3-16,6-11-9 15,11-7 15-15,4-14-1 16,7-7 2-16,11-9 1 16,11-4 2-16,11-5-2 15,12-8-5-15,1-4 3 16,-3-10-4-16,-6-5-7 16,-12-8 1-16,-11 0 1 15,-11-18-8-15,-20-4-2 16,-19 1 1-16,-14 1 5 15,-5-2-3-15,4-4-6 0,5-5 8 16,2-5-2-16,-2 0-1 16,-6 0-2-16,0-2 6 15,-2-3 4-15,-4-4-4 16,-1-5-5-16,-5-2-1 16,-5-4 3-16,-4 2-3 15,-3-2-2-15,-5 1 1 16,-3 2-2-16,-5 2 0 15,-6 3-2-15,0 2-1 16,-3 2 2-16,-13-2-7 16,-3 2 9-16,-5-3-3 15,-3 1-7-15,-3-1 1 16,-1 5 0-16,0 4 1 0,2 5 8 16,4 6 4-16,0 5 2 15,-1 2-5-15,4 2-2 16,-5 3-8-16,2 3 6 15,-2 2-1-15,-2 3-5 16,-3 2 7-16,-4 5-8 16,-9 0-39-16,-37 25-51 15,9 3-92-15,-3 3-396 0</inkml:trace>
  <inkml:trace contextRef="#ctx0" brushRef="#br0" timeOffset="38364.7494">27803 13953 1906 0,'0'0'183'15,"82"8"-183"-15,-25-1-68 16,5 0 57-16,-7-2 11 15,-4-3 0-15,-5-2-36 16,7 0-145-16,-10 0-145 16,-12-1-179-16</inkml:trace>
  <inkml:trace contextRef="#ctx0" brushRef="#br0" timeOffset="38547.3832">27803 14149 1525 0,'0'0'278'0,"0"0"-200"16,106 30-43-1,-45-22-10-15,6-7-10 0,0-1-15 16,-3-3-82-16,8-28-112 16,-16 3-129-16,-13-2-471 0</inkml:trace>
  <inkml:trace contextRef="#ctx0" brushRef="#br0" timeOffset="38897.9766">27754 13596 1652 0,'0'0'276'16,"0"0"-195"-16,0 0-51 15,0 0 4-15,0 0 40 16,0 0-21-16,0 0-25 16,-81 21-10-16,42 15-2 15,-6 10 2-15,-5 9 17 16,0 3 1-16,1 2-7 16,7-3 1-16,5-2-5 15,12-6 3-15,8-6-5 16,13-2 2-16,4-9 0 15,22-5 15-15,31-6 12 16,29-6-2-16,31-11-15 0,12-4-17 16,-1-2-18-16,-8-14-13 15,-17 3-66-15,-27 5-119 16,-17 6-315-16</inkml:trace>
  <inkml:trace contextRef="#ctx0" brushRef="#br0" timeOffset="39582.1462">29476 15562 1387 0,'0'0'202'0,"0"0"-142"16,0 0-50-16,0 0 19 16,0 0 72-16,96 47 16 15,17-22 15-15,60 7-31 16,35-5-15-16,20-5-14 0,3-8-4 15,-4-9-17 1,13-1-10-16,9 3 16 0,0-1-11 16,-16-5 2-16,-28-1-26 15,-36 0-10-15,-33-11 0 16,-44 1-3-16,-32 0-2 16,-29 4-6-16,-16 0-1 15,-5 2-8-15,-10-1-25 16,-43-11-86-16,-13 1-255 15,-19-4-892-15</inkml:trace>
  <inkml:trace contextRef="#ctx0" brushRef="#br0" timeOffset="40571.0426">30356 15805 1169 0,'0'0'313'0,"0"0"-221"15,0 0-65-15,0 0 8 16,0 0 79-16,0 0 9 15,0 0-28-15,82-30-28 16,-65 3-14-16,2-13 3 16,6-22-6-16,7-31-11 15,8-40-11-15,8-21-9 16,4-17 0-16,5-3-7 0,1 13-3 16,5 5 13-16,-2 18-14 15,-3 19-1-15,-12 30 2 16,-10 29-2-16,-9 22-5 15,-1 12 3-15,4-3-4 16,6 3 7-16,3 0-8 16,-3 7 0-16,-2 8 0 15,-2 6-1-15,-1 5 0 16,3 0-1-16,-1 0-4 16,1 14 5-16,0 4 1 15,1 8-2-15,-1 10 1 16,-1 9-5-16,-2 19 4 15,-2 22 2-15,-9 21 0 16,-10 11 0-16,-10-2 1 0,-5-6 0 16,-13-6 1-16,2-5 8 15,-2-9-4-15,6-17 0 16,4-18 2-16,1-13-8 16,4-4 3-16,3 6 7 15,0 4-1-15,0 5 2 16,0-3-2-16,0-4 2 15,7-4 0-15,2-5-4 16,0-5 5-16,4-3 12 16,0-3-9-16,-1-2 10 15,4-2 2-15,-2 1-8 16,3-3 11-16,-2-2-3 0,3-1-5 16,-2 0-8-1,-1-3-3-15,2 2 4 0,-4-3 0 16,2-1 5-16,-3-2-4 15,-1-2 2-15,-1-1-8 16,-1 0 5-16,2-4 2 16,2 1-1-16,0-1-2 15,7 1-2-15,-1-4 3 16,3 3-8-16,2-3-4 16,0 0-2-16,0 0-1 15,-6 0-27-15,-3-10-56 16,-8 5-88-16,-7-4-391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44:53.9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9995 4841 492 0,'0'0'136'0,"0"0"-14"16,0 0 20-16,0 0 1 0,0 0-4 16,-2-44-16-16,-2 38-27 15,1 0-11-15,0 1-11 16,-2 0-1-16,-2 1-12 15,1-1-10-15,-2 2-17 16,1 1 10-16,-5 2 3 16,2-2-21-16,-6 2-7 15,-3 0-7-15,-6 0-11 16,-6 7 5-16,-4 7-5 16,-2-1 0-16,-3 3 0 15,-1 2 0-15,1 2 0 16,0 0-1-16,1-1 1 15,0 1 6-15,2 4-7 0,-3-3-1 16,1 6-1 0,2 3 2-16,-3 1 0 0,1 3-1 15,0 2 1-15,1-2 0 16,0 2 1-16,2 1-1 16,3-3 0-16,0 4 1 15,2 1 6-15,1 2-7 16,-1 2 0-16,1 4 0 15,-1 3 0-15,2 3 0 16,3 3 1-16,3 4 5 16,4 1 1-16,1 3 2 15,3 11 3-15,5 11 0 0,4 11 1 16,4-8 13-16,2-16 0 16,0-20-1-1,8 0-1-15,12 22 4 0,15 20 0 16,8 11-3-16,3-6-3 15,2-10-6-15,-5-6 2 16,5-4-3-16,0 0-3 16,5-1 0-16,-5-13-1 15,-5-11 3-15,-5-14 2 16,2-5-1-16,9 3 1 16,11 1 6-16,22 3-5 15,15-5 2-15,21-6 0 16,7-10 0-16,0-11-4 15,-8-6-1-15,-13-5-4 16,-1 0-1-16,-5 0-2 0,-1 0-5 16,3-6 7-16,-3-5-8 15,-3-3 0-15,0-5 7 16,-1-3-8-16,-1-2 1 16,5-3 0-16,3-2 0 15,-3-7 7-15,-3-6 1 16,-3-5-2-16,-5-5 12 15,-3-1 2-15,-12 5-3 16,-13 10 1-16,-10 6-4 16,-5-2-4-16,11-5-2 15,3-8 0-15,5-5-3 16,-5-3-5-16,-8-1-1 16,-6-4 11-16,-4-4-1 0,-8 0-4 15,-5-2 4-15,-4 0 1 16,-4-2-10-16,-3-9 16 15,0-10-8-15,-6-13-9 16,-3-1 12-16,-6 9-6 16,0 10 3-16,-2 18-8 15,-7 9 8-15,0 10-8 16,-2 1 5-16,-3-9-5 16,-4-5 0-16,-4-5 0 15,-2 0-1-15,-5 5 7 16,-2 2-5-16,-7-2 4 15,-1-2-5-15,-3 0 8 16,-4-2 0-16,-2 1-8 16,-4 2 1-16,-3 3 4 15,-2 2-5-15,-1 6 0 0,-2 2 4 16,-2 5-4-16,-1 2 4 16,-1 6-4-16,-4 1-1 15,0 1 1-15,-7 4-1 16,2 4 0-16,-4 0 2 15,2 3-2-15,-1 5 1 16,4 1 0-16,1 5 10 16,-1 2-5-16,2 4-6 15,0 3-1-15,-3 0 0 16,3 3 1-16,-3 10 1 16,3 3 0-16,-1 2-1 15,-3 4 0-15,2 3 0 0,-1 3 0 16,3 0 1-16,5 0 0 15,3 0 0-15,9 0-1 16,3 0 0-16,6 0 0 16,2 2 0-16,3 1-4 15,8 2 4-15,1-2 0 16,3 1-1-16,3 1-6 16,2 2 6-16,4-3 0 15,2 1-14-15,2-1-9 16,4-2-15-16,2-2-12 15,5-1-13-15,3-3-43 16,6 2-94-16,9-6-103 0,2-10-343 16</inkml:trace>
  <inkml:trace contextRef="#ctx0" brushRef="#br0" timeOffset="9712.7039">9826 8748 398 0,'0'0'71'0,"0"0"-57"16,0 0-4-16,0 0 2 16,0 0-11-16,-34 12 7 15,31-12-8-15,-3 1-47 16,-2 3-40-16,1-1-113 0</inkml:trace>
  <inkml:trace contextRef="#ctx0" brushRef="#br0" timeOffset="11352.1354">3791 6832 899 0,'0'0'189'0,"0"0"-144"16,0 0-38-16,99 77 48 16,-35-44 52-16,27 0 17 15,27-2-11-15,10-3-8 16,-4-8-37-16,1-3 15 15,-16-10-27-15,4-3-3 16,0-4 1-16,1 0-6 16,1 0 0-16,-2-5-6 0,-7-8-4 15,-6-6 8 1,-6-5-15-16,-3-5-5 0,-3-7 8 16,-4-6 2-1,-10 3-7-15,-13 3-1 0,-14 7 12 16,-1-2-19-16,3-6-7 15,5-6-7-15,4-7 8 16,-9 0 6-16,-4 0 1 16,-5-3 2-16,-7-3 7 15,-5-3-9-15,-5-18 5 16,-7-22-5-16,-7-17-4 16,-9-10 8-16,0 5-11 15,-18 14-1-15,-12 8-5 16,-7-3 0-16,-11 4 0 15,-13 1-9-15,-9 8-4 0,-9 6 4 16,-11 4 2 0,-7 6-2-16,-10 5 0 0,-5 13-5 15,-6 13-8-15,-6 13 12 16,-11 12-8-16,-8 10 9 16,-4 7-6-16,0 14-4 15,-1 13 9-15,5 9 0 16,0 4-10-16,10 7-1 15,0 9 11-15,5 0-9 16,3 6 9-16,4-1 0 16,13 3 0-16,7 5-1 15,10 2-4-15,12 4 6 16,13 1 0-16,16 0 0 16,18-1 0-16,16 2-2 15,15 4-5-15,1 6-12 0,13 12 13 16,12 3 4-1,11-4 1-15,4-8-1 0,3-17 2 16,-5-18 0-16,-7-16-1 16,2-6 0-16,7-1-9 15,9 2 2-15,8-1 7 16,1-11-13-16,2-8 8 16,1-8-7-16,0-6-2 15,0-1-1-15,-1-18 5 16,1-4-52-16,23-21-106 15,-11 7-87-15,-9 4-449 0</inkml:trace>
  <inkml:trace contextRef="#ctx0" brushRef="#br0" timeOffset="12037.7851">13021 5666 1202 0,'0'0'482'0,"0"0"-364"0,0 0-27 16,0 0-41-16,0 0 4 15,0 0 18-15,0 0-34 16,67-46-22-16,-29 24-16 16,3 2-17-16,0 1-80 15,2 2-95-15,-11 3-66 16,-12 4-254-16</inkml:trace>
  <inkml:trace contextRef="#ctx0" brushRef="#br0" timeOffset="12215.8537">13048 5758 1446 0,'0'0'233'0,"0"0"-128"15,0 0-42-15,0 0 26 16,0 0 25-16,91-25-46 0,-49 5-40 16,4-1-13-16,-1-1-15 15,-5-2-66-15,-7-13-76 16,-11 4-171-16,-12 2-455 0</inkml:trace>
  <inkml:trace contextRef="#ctx0" brushRef="#br0" timeOffset="12596.8587">12883 5237 1197 0,'0'0'532'15,"0"0"-459"-15,0 0-27 0,0 0-5 16,0 0 1-16,0 0 23 16,0 0-25-16,-53 34-24 15,44 8 4-15,-3 20 25 16,-7 22 5-16,-4 18-2 16,1 3-7-16,3-6-13 15,8-23 0-15,8-23-4 16,3-15-3-16,0-6-5 15,11 1-3-15,11-2 11 16,9-3 6-16,13-9 13 16,11-12 15-16,21-7-8 15,19-22-1-15,-4-5-19 16,-10-3-6-16,-10 0-11 0,-14 6-5 16,6 0-8-16,2-1 1 15,-5 6-1-15,-9 9-66 16,-8 8-90-16,-13 2-220 15,-15 0-674-15</inkml:trace>
  <inkml:trace contextRef="#ctx0" brushRef="#br0" timeOffset="17903.0144">11295 5132 492 0,'0'0'152'16,"0"0"-99"-16,0 0-10 15,0 0 45-15,0 0-8 16,0 0-12-16,0 0 0 16,-83-25 10-16,69 22-23 15,-3 0-10-15,0 1 4 16,-5 1 3-16,-2 1-4 15,-4 0-12-15,-5 0 2 16,0 0-15-16,-3 6 11 16,0 1 2-16,0 0-14 15,-1 1-2-15,0 2-5 0,4 3-4 16,-1 3 2 0,1-2-1-16,2 6 0 0,1 2-4 15,3 0-7 1,0 2 11-16,2 3-3 0,1 3-9 15,4 2 11-15,1 2-5 16,1 1-4-16,2 4-1 16,2 1 13-16,1 1-6 15,4 3 2-15,1-1 6 16,3 3-4-16,5 0 9 16,0 1 3-16,1 1-10 15,14 4 7-15,4 1-1 16,11 13 2-16,1-3-10 15,4 0 10-15,4 0-7 0,-2-10-8 16,6 0 8 0,-1-5-1-16,4-6 5 0,2-6 9 15,-2-5 7-15,5-3 0 16,3-7 1-16,1-7-7 16,1-6-1-16,2-6 5 15,-1-2-5-15,-4-3 6 16,-3-13 1-16,-5-1-4 15,-2-3-5-15,-4-3-3 16,-5-2-11-16,-1-1 4 16,-1 1-8-16,-3-2 1 15,0 1 1-15,-2-1-2 16,-2-1 3-16,-6-3-2 0,1 1 2 16,-3-7 10-1,-1 1-2-15,-3-3-3 16,-3-1-2-16,-1-2 0 0,0-2 4 15,-3-1-4-15,-1-2-5 16,-2-1-9-16,-3-2 7 16,0 2-5-16,0-1-1 15,-2-2 7-15,-8-2-8 16,-5 0 0-16,-3-1 0 16,-3 2 0-16,-4 1 0 15,-1 3 1-15,-2 3 6 16,1 2-1-16,-3 4-6 15,3 3 0-15,-1 2 1 0,0 2-1 16,1 5 1-16,0 2 0 16,-1 5 1-16,-2 6-1 15,-1 3 0-15,1 4 5 16,-3 3-6-16,0 3 1 16,3 1 0-16,-1 0-1 15,-2 1 6-15,6 7-7 16,2 3 1-16,4-1 0 15,3 2-1-15,5 0-6 16,1 0-5-16,4 4-13 16,4 2-39-16,2 3-76 15,2 13-70-15,12-2-88 16,0-6-366-16</inkml:trace>
  <inkml:trace contextRef="#ctx0" brushRef="#br0" timeOffset="20157.6263">10584 6631 428 0,'0'0'98'16,"0"0"6"-16,0 0-6 15,0 0 23-15,0 0 18 16,0 0-24-16,0 0-22 16,-82-41-5-16,58 41-19 0,-3 0-14 15,-3 0-18-15,-4 0 1 16,-3 11-12-16,-2 3 8 15,-3 6-7-15,-1 2 1 16,0 5 3-16,2 2 1 16,4 4-2-16,4 3-2 15,5 3-2-15,7 3 3 16,6 4-1-16,10 6 6 16,5 2-8-16,0 3 3 15,14 3-4-15,8 0 9 16,7-3-5-16,5-2-11 15,5-5 10-15,7-4-1 16,3-1-9-16,5-9-2 0,3-5 0 16,2-4 14-1,4-10-9-15,3-8 8 0,1-9-5 16,-1 0-1-16,-1-7-1 16,-4-15 5-16,-5-10 3 15,-4-3-7-15,-6-6-3 16,-4-6-3-16,-5-3-5 15,-7-4 0-15,-5-4-3 16,-9 0-6-16,-7 0 3 16,-7 2 1-16,-2 3-1 15,-6 0-5-15,-13 4 7 16,-7 6-2-16,-5-3-5 16,-6 5 12-16,-5-1-13 15,-6 1 2-15,-1 2 5 0,-2 3-6 16,-1 7-1-16,3 5 0 15,2 5-1-15,3 7 1 16,5 4-2-16,3 8-11 16,2 0-18-16,4 10-68 15,-9 31-86-15,5-2-180 16,4-1-483-16</inkml:trace>
  <inkml:trace contextRef="#ctx0" brushRef="#br0" timeOffset="22095.807">7601 6895 1386 0,'0'0'210'15,"0"0"-191"-15,0 0 4 16,0 0-23-16,0 0 29 16,76-83-4-16,-40 55-2 15,1-2-23-15,6 4-7 16,8-3-98-16,-11 6-170 15,-15 7-469-15</inkml:trace>
  <inkml:trace contextRef="#ctx0" brushRef="#br0" timeOffset="22276.5027">7523 7160 1061 0,'0'0'255'15,"0"0"-222"-15,0 0-1 16,0 0 7-16,88-75-18 16,-43 41-21-16,18-20-2 15,-11 10-247-15,-12 2-833 0</inkml:trace>
  <inkml:trace contextRef="#ctx0" brushRef="#br0" timeOffset="22544.5393">7788 6571 1392 0,'0'0'177'0,"0"0"-165"16,0 0 44-16,0 0-5 15,116-51-5-15,-69 51-13 16,2 0-4-16,-1 12-11 15,-3 14-11-15,-9 6-5 16,-10 7-1-16,-9 8 17 16,-14 4-7-16,-3 5 27 15,-15 5-10-15,-24 15-12 16,-29 35-16-16,7-13-57 16,-4-8-267-16</inkml:trace>
  <inkml:trace contextRef="#ctx0" brushRef="#br0" timeOffset="31570.0388">17666 14503 97 0,'0'0'115'0,"0"0"-80"16,0 0-22-16,0 0 39 15,0 0-2-15,0 0-2 16,-6-20-8-16,4 20 11 15,2 0 4-15,0 0 1 0,0 0 0 16,0 0 3 0,0 0-1-16,0 0 4 0,0 0-3 15,0 0-12-15,0 0 15 16,0-3 0-16,0 3-14 16,0-1 2-16,0 1 8 15,0-1-1-15,0 1-20 16,0 0-8-16,0 0-11 15,5 0-5-15,5 0 10 16,7 0 10-16,2 0 2 16,7 0 0-16,2 0 7 15,3 0 5-15,2 0-24 16,1 0 8-16,5 0 4 16,-3 0-9-16,1-5-4 15,-2 1-5-15,-3 1-2 0,0 0-8 16,-4-1 2-16,0 0-9 15,-1 1 13-15,-2-1-11 16,2-2 10-16,0 1-11 16,1 1 7-16,-2-2-7 15,1 1-1-15,0 3-11 16,-2 2 1-16,0 0 10 16,-1 0 0-16,-3 0 2 15,1 0-1-15,-1 0 0 16,-3 0 1-16,2 2-1 15,-3 1 1-15,0 2 9 16,2-2-11-16,-1 1 0 16,2-2-6-16,0 3 6 15,2-1 8-15,0-1-8 16,2 0 0-16,2-2 6 0,3 1-6 16,-1-2-6-16,2 0 6 15,-2 0 12-15,-2 0-11 16,-1 0 0-16,2 0 8 15,-3-2-9-15,1-1 2 16,-4 2-2-16,3 0 6 16,-3-1-5-16,1 1 1 15,-1 0 11-15,0-1-12 16,1 0 8-16,-1 1-8 16,2-1 0-16,-1 0 11 15,0 1-11-15,1-1 11 16,1 1-5-16,-1-1-6 15,0 2 5-15,-2-1-5 16,1 1-1-16,-1-2 0 16,-2 2 6-16,2-1-5 0,1-1 0 15,2-3 2-15,0 2 7 16,2-3 2-16,2 0-11 16,0 1 0-16,2-1 1 15,1 3 13-15,1-2-8 16,-2 1-1-16,-2 2-5 15,-1-1 0-15,-4 2 0 16,0 0 0-16,-2 1 0 16,0-1 0-16,1-1 8 15,-1 1-9-15,0 1 0 16,1 0 5-16,-1 0-4 0,3-2-1 16,0 2 1-16,4-2-1 15,0 2 1-15,2-1 0 16,2 1 1-16,-1 0-1 15,0 0 0-15,1 0 0 16,-1 0 0-16,2 0-1 16,0 0 0-16,0 0 8 15,5 0-7-15,-1 0-1 16,2 0 0-16,2 0 6 16,-1 0-4-16,-4 0-1 15,-1 0 0-15,-2 0 0 16,-3 0 0-16,0 0 0 0,-2 0-1 15,1 0 6 1,0 0-6-16,3 0 7 0,1-2-6 16,1-1 5-16,2-1-6 15,2-1 6-15,-2 0 8 16,2 2-13-16,-4-1-1 16,2 1 11-16,-1-1-10 15,-2 1-1-15,0 0 0 16,0 0 8-16,-2 1-6 15,0 1-2-15,1 0 0 16,1 1 6-16,-1-2-5 16,3 2 0-16,1-2 0 15,1 2 1-15,2 0-1 16,-2 0 7-16,2 0-8 16,2 0 0-16,0 0 1 0,1 0 0 15,1 0-1-15,0 0 1 16,0 0-1-16,1 0 0 15,2 0 0-15,-3 0 2 16,3 2-2-16,1 0 0 16,0-2 0-16,1 0 0 15,3 1 0-15,-1-1 0 16,0 1 1-16,2 1-1 16,0 1-5-16,-3 0 5 15,2 4 1-15,-4-3 0 16,0 2 1-16,0-3 4 15,2 1-4-15,1 0-1 16,1-3 8-16,0 2 8 16,1-1-6-16,-3 0-10 15,-3 1 8-15,-1 0-6 0,-5 1 4 16,-2-1 8-16,-3 0-9 16,-2-1 6-16,-1 0-3 15,-6 0 0-15,0-2 4 16,-6 1-1-16,-3-1 0 15,-4 0-4-15,-4 2-6 16,-4-2 22-16,-1 0-4 16,-2 0 4-16,-2 0-2 15,3 0 3-15,-3 0-5 16,0 0-2-16,0 0-4 16,0 0-2-16,0 0 0 15,0 0-11-15,0 0 15 0,0 0-10 16,0 0 12-16,0 0-6 15,0 0 0-15,0 0 0 16,0 0-6-16,0 0 4 16,0 0 1-16,0 0-1 15,0 0 4-15,0 0-1 16,0 0 0-16,0 0-7 16,0 0-5-16,0 0 7 15,0 0-7-15,0 0-1 16,0 0 2-16,0 0-1 15,0 0 0-15,0 0-1 0,0 0 1 16,-3 0-1-16,1 0 0 16,1 0 1-16,1 0-1 15,-2 0 1-15,1 0 0 16,-2 0-1-16,0 0-4 16,-2 0 4-16,1 0 1 15,1 0-1-15,-2 0-1 16,0 0 0-16,0 2-7 15,2-2 7-15,0 0-7 16,1 0-1-16,1 0 3 16,1 0-1-16,0 0-2 15,0 0-6-15,0 0 8 16,0 0 5-16,-2 0-8 16,2 0 1-16,-1 0 0 15,-1 0 0-15,-1 0-10 0,0 0 8 16,-1 0-4-16,0 0-2 15,1 0-9-15,0-2-8 16,0 2 6-16,0 0-2 16,0 0-29-16,0 0-9 15,0 0 3-15,-3 0-17 16,-2 0-38-16,1 0-66 16,-4 0-30-16,-5 0 23 15,5 0-20-15,0 0-185 0</inkml:trace>
  <inkml:trace contextRef="#ctx0" brushRef="#br0" timeOffset="34416.2428">14543 15182 738 0,'0'0'117'0,"0"0"-79"15,0 0-5-15,0 0 25 16,0 0 3-16,0 0-8 16,0 0-27-16,-5 2-11 15,8 4-8-15,8 1 3 16,3 3 10-16,7 3 15 16,2 0 3-16,4 4 5 15,5-1 2-15,4 0-13 16,4 0-9-16,5-2 6 0,6-1-3 15,2-1-1 1,4-2 6-16,2-2-10 0,0 0-6 16,-2 1 10-16,-2-1-12 15,-3 0 0-15,-4-1-12 16,0-2 8-16,-5 0 3 16,1-1-5-16,-3-1 2 15,0-2-2-15,-3 1-6 16,-2-2 15-16,0 0-15 15,-2 0 15-15,-1 0-8 16,-2 0-7-16,-1-3 8 16,0-1-3-16,-3 1 3 15,-2-2-9-15,0 3 1 16,0-2 9-16,-1-1-10 16,-1 2 0-16,-1-3 1 0,2 3-1 15,-4-2 0-15,2 2 7 16,-1-3-5-16,-3 4 4 15,1-1-6-15,0 0 1 16,-2 0 0-16,1 1-1 16,-2-3 1-16,0 2 1 15,2-1-1-15,0 0 7 16,1-1-8-16,1-2 12 16,2-2 0-16,-1 1-2 15,-1-2 7-15,-1 1-3 16,0-2 3-16,-2 1 2 15,-1-3-1-15,-1 1-2 16,0-4-2-16,-1-1 3 16,0 0-6-16,-2-3 5 15,3-2 6-15,0 0 3 0,0 2-6 16,0 1-2-16,0 1-3 16,-2 3-7-16,0-2-1 15,-2 5 7-15,-3-5-1 16,-2 2-3-16,-3-3 4 15,-2-2 8-15,-1-2-8 16,0-4 2-16,0-1-3 16,-1-1-2-16,-7 0 0 15,1 1 9-15,-2 1-1 16,-2 2 7-16,2 2-1 16,-1-1 0-16,-3 3-11 15,0 0-3-15,-3 0 14 16,1 1 0-16,-3 0-5 0,0 2-6 15,-1 0-1-15,-3 4 0 16,-2-1 4-16,-2 0 1 16,-2 2 3-16,-2 1-6 15,-1 0-5-15,-1 1-8 16,-1 0 5-16,-2-1-5 16,1 1 0-16,-1 0 8 15,-2 0-8-15,0 1 0 16,-2 2-1-16,0 0 0 15,3 4 1-15,1 0 0 0,2 1 0 16,1 0 0 0,4 1 0-16,0-1-1 0,1 1-1 15,0 0 1-15,2-2-2 16,0 1 2-16,-1-3 1 16,-1 2-1-16,-5 0 0 15,-3 0 0-15,-2 3 0 16,-2 0 0-16,-2 0 0 15,-1 0-1-15,1 0 1 16,0 2 0-16,2 3 0 16,0 2 0-16,0 2-1 15,-1-1 1-15,0 2-1 16,1 2 0-16,-1-1-6 16,2 2 7-16,2-1-2 15,2 1-3-15,0 0 4 0,1 1 1 16,0-1-2-16,1 0-3 15,2-2 5-15,0 1 0 16,2 0 0-16,2-1 1 16,1 0-1-16,1-2 0 15,2 0 0-15,3-3 0 16,2-1 0-16,3 0 1 16,1 0 0-16,2 0-1 15,0 0 0-15,2 2 0 16,-2-2 0-16,2 2-1 15,-3 0 0-15,3 3 0 16,-2 1 0-16,0 3-7 16,-1 2 8-16,0 1-1 15,0 1 1-15,0 2-1 16,0 0 0-16,2 1 1 0,0 1-1 16,3 3-5-16,1 0 6 15,3 1-2-15,2 1-4 16,1 2 5-16,0-1-10 15,3-1 9-15,6 0 1 16,7-3-10-16,-1 2 10 16,5-3-6-16,2 1 7 15,-1-3-6-15,4 1 6 16,1-2 0-16,0-3 0 16,0 2 0-16,-1-4 1 15,-1-3-1-15,-2 1 0 16,-1-2-2-16,-6-5 1 0,0-1-15 15,-6-2 16-15,-3-3 6 16,-1 3-6-16,-3-3 0 16,0 0-60-16,-1 1-50 15,2-1-40-15,9 0-150 16,0 0-79-16,2 0-542 0</inkml:trace>
  <inkml:trace contextRef="#ctx0" brushRef="#br0" timeOffset="39587.6341">20521 15163 476 0,'0'0'101'0,"0"0"-64"0,0 0-5 16,0 0 60-16,0 0-14 15,0 0-1-15,67 2-6 16,-49-1-3-16,1 1-3 16,2 0 4-16,1 0-20 15,2 1 8-15,3-2-8 16,-1 0-8-16,4 2-4 16,-1 0-10-16,4 1 2 15,1-1-13-15,0 3 10 16,1-2 0-16,1 3-7 15,1-4-2-15,3 0 9 16,-1 0-10-16,0 0 2 16,1-3 1-16,0 0 3 0,-1 0-14 15,-1 0 3-15,-3 0-1 16,2 0-1-16,2 0 2 16,3 0 2-16,6 0 12 15,5 0 12-15,7-3-12 16,4-1-25-16,5-1 16 15,-2-1-4-15,3 2-6 16,-4 0 7-16,-4 1 1 16,-2 0-3-16,-2 0-4 15,-2 2 6-15,-3 1 6 16,2 0-11-16,-1 0-1 16,-2 0-1-16,1 0-6 15,-1 0 15-15,-2 0-3 0,1 0-6 16,1 0 2-16,2 0 0 15,-3-1-7-15,3-1 0 16,1 1 5-16,1-2 1 16,5 2-6-16,5-1 1 15,1 1 5-15,5 1 1 16,-2 0-6-16,-3 0 0 16,-1 0 5-16,-4 0-6 15,0 0-1-15,-4 0 0 16,-2 1 1-16,-1 2-1 15,-1-2 6-15,-3 1 4 16,1-1-3-16,2 1 1 16,1-2 2-16,1 1-4 15,3-1 3-15,-1 0-9 0,4 0 2 16,1 0 8-16,0 0-9 16,-1 0 5-16,1 0-5 15,0 0 0-15,-4 0 0 16,0 0 0-16,-3 0-1 15,-2 0 2-15,-2 0-1 16,-1 1 5-16,-3 2-6 16,-1 0 1-16,-2 0 0 15,0 1 2-15,0 0-3 16,2 2 0-16,0 0 1 16,0 0 0-16,2-1 0 15,-1 1 0-15,3 0 0 0,-3-1-1 16,3 1 1-16,1-1-1 15,-4 1 1-15,2-2 0 16,1 0 0-16,-3 0-1 16,1 0 0-16,-3-2 1 15,2 2-1-15,-2-1 1 16,-1 0-1-16,-3 2 1 16,2-2-1-16,-3-1 0 15,2 1 0-15,-3-2 1 16,1 2-1-16,0-1 1 15,1 1 0-15,-2 1-1 16,3 0 1-16,-2-1 0 16,-1 0-1-16,3 0 0 15,-2 1 0-15,2-1 1 16,0-1-1-16,5 0 1 0,-2 0-1 16,6 1 0-16,0-2 0 15,2 2 1-15,0 1 3 16,1-2-4-16,0 1 0 15,-1 0-2-15,-2-1 2 16,0 1-1-16,-3 1 1 16,-2-1 0-16,-1-1 0 15,-3-1 1-15,-2 1-1 16,0-1 1-16,-2-1-1 16,-2 2 0-16,2-2 1 15,-3 0-1-15,1 1 1 16,1-1-1-16,-1 0 0 0,1 1 0 15,1 0 1 1,0 2 1-16,3-3-2 0,0 0 0 16,1 3 1-16,3-3 1 15,-1 0-2-15,3 1-1 16,-1-1 0-16,1 0 1 16,0 0 0-16,-2 0 0 15,0 0 1-15,-2 0 0 16,-1-1 1-16,-3-2-2 15,-3-1 0-15,-1 2 0 16,-3-1 0-16,1 0 1 16,0 1-1-16,1 2 0 15,-1-3 1-15,1 0-1 16,2 2-1-16,1-2 1 0,1 1 0 16,2-3 1-16,0 3 1 15,1-1 4-15,-1-2 0 16,0 3 1-16,-1-2 9 15,1 0-2-15,0 1-6 16,-2-1-6-16,-1 1-1 16,-4-1 5-16,0 1-5 15,-2 0 10-15,0-1-11 16,-3 4 2-16,-1-3 5 16,-1 3 2-16,0 0-8 15,-2-2 10-15,0 1-4 16,-1-1 2-16,-3 2 1 15,3-1 2-15,-2 0 1 16,2-2 2-16,0 2-1 0,0-2-1 16,0 0-1-16,-3 1-6 15,-5-1 0-15,-1 0 8 16,-4 2 4-16,-2 1-3 16,-2-3 3-16,-4 2-3 15,0 1 0-15,-3 0-2 16,1 0-3-16,-1 0-1 15,0 0-3-15,0 0-5 16,0 0 5-16,0 0-5 16,0 0 0-16,0 0-1 15,0 0 0-15,0 0-1 16,0 0-22-16,0 0-20 0,0 0-26 16,-1 0-28-1,-7 0-27-15,-5 0 2 0,-21 0-95 16,1 0-119-16,-3 0-527 0</inkml:trace>
  <inkml:trace contextRef="#ctx0" brushRef="#br0" timeOffset="44603.1093">13910 2687 1267 0,'0'0'318'16,"0"0"-150"-16,0 0-30 15,0 0-55-15,0 0-16 16,0 0-13-16,16 51 33 15,3-26 5-15,3 0-26 16,5 0-11-16,2-5-18 16,4-4-15-16,3-6 7 15,2-1-9-15,0-7 4 16,-1-2-7-16,-4 0-4 16,-4 0-7-16,-7-11 3 15,-6-4 1-15,-2-4 4 16,-7-8-5-16,-1-7-9 15,-3-4-2-15,-3-6-5 16,0 2 7-16,0 1 0 16,0 4 6-16,-3 9-5 0,-1 6-1 15,-1 6 2-15,2 6 21 16,0 8 7-16,2-1 10 16,-1 3-13-16,2 9-19 15,0 27-8-15,0 39 0 16,12 36 37-16,3 16 39 15,5 2 13-15,-3-13-33 16,-3-21-2-16,2-5 16 16,-4-16-24-16,-1-18-10 15,-3-13-12-15,0-9-13 16,0 4-2-16,-1 3-8 0,0-4 0 16,-4-8 1-1,-1-9 7-15,-1-11-9 0,-1-4-8 16,0-5-52-16,-16-17-60 15,-5-5-108-15,-4-9-315 0</inkml:trace>
  <inkml:trace contextRef="#ctx0" brushRef="#br0" timeOffset="45044.5953">14717 2888 1277 0,'0'0'370'0,"0"0"-89"0,0 0-92 16,0 0-40-16,0 0-38 15,0 0-47-15,0 0-42 16,9 3-6-16,15-5-7 16,7-6 2-16,7-3-11 15,3-2-45-15,7-6-142 16,-9 3-139-16,-9 0-367 0</inkml:trace>
  <inkml:trace contextRef="#ctx0" brushRef="#br0" timeOffset="45214.7602">14826 2965 1460 0,'0'0'347'0,"0"0"-133"16,0 0-69-16,0 0-51 16,0 0 3-16,0 0-54 15,0 0-17-15,167-15-26 16,-72-10-32-16,-1-11-327 0</inkml:trace>
  <inkml:trace contextRef="#ctx0" brushRef="#br0" timeOffset="45815.2397">15752 2606 808 0,'0'0'503'0,"0"0"-447"0,0 0 2 15,5 82 74-15,-2-43-3 16,1 5-41-16,-1 0-37 16,-1-3-20-16,-2-5-14 15,0-7-5-15,0-8 0 16,0-8-6-16,0-10 5 16,-5-3 22-16,-4-12-8 15,0-17-3-15,-1-10 46 0,4-9-18 16,4-3-14-1,2 4 5-15,0 9 14 0,11 11-4 16,5 11-24-16,3 13-18 16,6 3-9-16,4 15-12 15,5 16 5-15,2 10 7 16,0 4 7-16,3 0-7 16,18 11-72-16,-10-12-122 15,-6-13-357-15</inkml:trace>
  <inkml:trace contextRef="#ctx0" brushRef="#br0" timeOffset="46151.5464">16218 2565 1189 0,'0'0'384'0,"0"0"-225"16,0 0-2-16,-19 115-5 15,19-62 10-15,3 0-31 16,16-1-55-16,4-9-18 16,6-10-27-16,1-13-7 15,-2-10-6-15,-1-10 2 16,-4-3 0-16,-4-24 2 16,-5-10-7-16,-6-10 3 15,-8-9-12-15,0-2-6 16,-16 2-2-16,-14 10-8 15,-6 8-12-15,-4 14-10 16,-1 14-15-16,4 10-16 16,9 5-29-16,8 16-57 0,19 21-49 15,1-6-114-15,3-2-182 16</inkml:trace>
  <inkml:trace contextRef="#ctx0" brushRef="#br0" timeOffset="46533.9645">16514 2607 1385 0,'0'0'196'0,"0"0"-123"16,0 0 10-16,0 0 27 15,8 99 5-15,2-63-37 16,-1-1-19-16,-1-2-17 15,-4 1-20-15,-1-5-10 16,-3-8 3-16,0-8-8 16,0-9 7-16,0-4 12 15,0-16 14-15,0-15-10 16,0-11-14-16,2-3 8 16,3 1 26-16,3 8 5 15,3 12-3-15,0 8-15 16,3 10-6-16,2 6-17 0,4 0-5 15,2 19-8 1,2 5 6-16,3 9-5 0,-3 4-1 16,1 4 7-16,0 0-8 15,10 4-36-15,-5-10-188 16,-7-13-480-16</inkml:trace>
  <inkml:trace contextRef="#ctx0" brushRef="#br0" timeOffset="46735.9207">17020 2769 1370 0,'0'0'596'0,"0"0"-500"0,0 0-34 15,0 0-10-15,0 0 7 16,79-31-33-16,-13-3-26 15,-8 3-205-15,-7-2-499 0</inkml:trace>
  <inkml:trace contextRef="#ctx0" brushRef="#br0" timeOffset="46947.1781">17280 2244 1835 0,'0'0'361'0,"0"0"-109"0,0 0-157 16,0 0-41 0,0 0-16-16,11 72 9 15,9-24 38-15,4 11-44 0,6 19-23 16,-2 18-9-16,0 14-9 16,-4-11-58-16,-4-21-119 15,-7-34-296-15,-1-35-806 0</inkml:trace>
  <inkml:trace contextRef="#ctx0" brushRef="#br0" timeOffset="47121.1407">17627 2610 1721 0,'0'0'350'0,"0"0"-114"16,0 0-149-16,0 0-36 15,0 0-25-15,0 0-2 0,46 86 3 16,-23-47-12-16,-7 3-15 15,-1-4-14-15,-6-3-121 16,-4-10-132-16,-5-12-353 0</inkml:trace>
  <inkml:trace contextRef="#ctx0" brushRef="#br0" timeOffset="47270.5724">17645 2452 91 0,'0'0'1625'0,"0"0"-1306"15,0 0-132-15,0 0-135 0,0 0-52 16,0 0-24 0,0 0-47-16,46 61-57 0,-16-27-372 0</inkml:trace>
  <inkml:trace contextRef="#ctx0" brushRef="#br0" timeOffset="47637.7546">17873 2641 1083 0,'0'0'869'0,"0"0"-752"16,0 0-89-16,0 0-19 16,0 0 6-16,0 0 23 15,0 0 8-15,14 97-20 16,-8-63-11-16,-5 0-3 15,-1-4-3-15,0-7-8 0,0-11 9 16,0-12 9-16,0-1 79 16,0-27 34-16,0-11-51 15,0-5-38-15,6-2-21 16,8 6 3-16,3 11 7 16,1 11-4-16,5 11-17 15,3 7-11-15,7 2 2 16,5 20 5-16,3 8 3 15,-2 7-10-15,-2 8 1 16,-5-2-1-16,-5 1-22 16,-2-2-107-16,-8-12-190 15,-4-13-574-15</inkml:trace>
  <inkml:trace contextRef="#ctx0" brushRef="#br0" timeOffset="48015.1926">18288 2567 1324 0,'0'0'175'0,"0"0"-44"16,0 0-26-16,0 0 43 16,0 0-18-16,0 0-27 0,104 50-30 15,-77-50-16 1,-3-3-12-16,-5-9 1 0,-2-5 11 15,-7-3-1-15,-5 2-1 16,-5-2-2-16,0 2-2 16,-8 2-14-16,-9 4-7 15,-3 6-11-15,-2 4 8 16,-1 2-6-16,4 11-16 16,-1 14-5-16,4 8-1 15,7 9-8-15,6 5 8 16,3 6 0-16,6-2 0 15,16 0 0-15,7-7-26 16,5-8-33-16,11-14-53 16,32-22-154-16,-9-13-234 15,-4-15-460-15</inkml:trace>
  <inkml:trace contextRef="#ctx0" brushRef="#br0" timeOffset="48626.0499">18865 2503 743 0,'0'0'886'0,"0"0"-571"15,0 0-93-15,0 0-60 16,-82-19-40-16,58 23-54 16,-1 16-19-16,0 7-16 15,2 9 0-15,1 10 0 16,5 2-5-16,7 1-9 16,7-3-8-16,3-6-10 15,4-8-1-15,16-11 0 16,4-12-9-16,7-9-11 0,5-7-17 15,-1-21-28 1,-2-8-1-16,-3-9 19 0,-8-4 27 16,-6 3 19-16,-7 5 1 15,-8 10 23-15,-1 11 60 16,0 6 6-16,-3 11-4 16,-9 3-16-16,-3 12-36 15,2 13-21-15,1 10 1 16,3 5 4-16,6 0 0 15,3-1-5-15,4-6 2 16,17-10-5-16,8-10 10 16,8-13-1-16,9-2 0 15,3-24-18-15,2-10-30 16,-5-11-9-16,-7-4 10 0,-9-2 0 16,-11 1 8-16,-8 10 0 15,-11 10 10-15,0 9 10 16,-18 11 0-16,1 6 1 15,0 5 0-15,3 1 9 16,5 0-9-16,8 1-5 16,1 9-12-16,1 2 17 15,14 8 10-15,3 6 2 16,4 4 0-16,-1 7-3 16,-4 7-1-16,-4 3-8 15,-6 1 12-15,3 0 6 16,3-5 3-16,9-3-8 15,15-10-13-15,32-12 0 0,67-18-77 16,-13-20-151 0,7-13-803-16</inkml:trace>
  <inkml:trace contextRef="#ctx0" brushRef="#br0" timeOffset="49619.067">20320 2305 316 0,'0'0'967'0,"0"0"-686"0,0 0-22 15,0 0-65 1,0 0-8-16,0 0-62 0,0 0-80 16,8-15-43-16,19 88 19 15,10 33 54-15,4 20-3 16,-1 2-25-16,0-13-20 16,-7-36-7-16,-3-18-9 15,-5-25 1-15,-1-13-11 16,5-7-12-16,1-6-42 15,1-10-26-15,-7-7-30 16,-8-26-32-16,-12-10 42 16,-4-23 27-16,-20 2 34 15,-12-2 19-15,-7 1 6 16,0 20 14-16,-5 2 5 16,0 17 17-16,2 11 0 0,4 13-7 15,8 2 18-15,11 0-2 16,8 14-23-16,11 5-8 15,0 3-1-15,20 0-8 16,14 0 8-16,11-7 1 16,12-8 1-16,4-7 0 15,2 0 8-15,-7-15-9 16,-7-2-3-16,-11-6-22 16,-13 3-3-16,-13-4 28 15,-7 4 11-15,-5 1 35 16,0 3 28-16,-2 5 4 15,-4 4 8-15,1 4-8 16,4 3-35-16,-1 0-37 16,1 5-6-16,1 15-1 15,0 8 1-15,0 4 0 16,6 3 1-16,8-1 0 0,6-3 0 16,7-4-1-16,4-9-16 15,5-6-38-15,-1-12-56 16,-2 0-20-16,-8-16-20 15,-8-9 2-15,-7-6 18 16,-9-3 91-16,-1-1 39 16,-1 3 64-16,-9 5 62 15,3 5 29-15,-2 7-40 16,6 8-25-16,0 6-29 16,3 1-58-16,0 6-3 15,0 13-14-15,3 9 14 16,9 2-1-16,0-1 1 0,0 1 0 15,4-7-64-15,8-6-100 16,-4-9-224-16,-1-8-381 0</inkml:trace>
  <inkml:trace contextRef="#ctx0" brushRef="#br0" timeOffset="49964.8234">21246 2534 770 0,'0'0'637'0,"0"0"-480"16,0 0-82-16,0 0-43 15,0 0 49-15,0 0 18 16,9 83-35-16,-6-52-30 16,0 1-7-16,-3-3-10 0,0-3-1 15,0-6-7-15,0-6-2 16,0-6 2-16,0-8 7 16,0 0 25-16,0-18 45 15,0-12-41-15,-2-5 13 16,2-2 6-16,0 4 14 15,0 7-30-15,0 9-7 16,7 7-14-16,1 7-6 16,3 3-20-16,5 5 5 15,5 14 6-15,6 6 11 16,3 4 0-16,-2 0-12 16,-1 1-2-16,-7-3-8 15,-1-4-1-15,-5-1-42 16,0-11-117-16,-4-5-317 0,-2-6-1231 15</inkml:trace>
  <inkml:trace contextRef="#ctx0" brushRef="#br0" timeOffset="59630.1713">14337 2610 794 0,'0'0'194'16,"0"0"-12"-16,0 0-7 0,0 0-48 15,0 0-17-15,0 0-15 16,-81 0-19-16,63 27-3 16,1 23-6-16,1 23 18 15,7 3 0-15,5-5-12 16,4-11-17-16,0-18-4 16,7 5-8-16,10 0-12 15,7-11-6-15,6-9-8 16,4-14 1-16,9-13-5 15,3-17 11-15,11-35-4 16,-3-30-1-16,-17-34-6 16,-19-14-2-16,-18 6-3 0,-29 15-8 15,-3 38 12 1,5 23-4-16,5 22-8 0,8 14 9 16,-2 7 42-16,-2 5-19 15,-2 2-17-15,-5 35-16 16,-3 32-13-16,5 29 10 15,11 15 2-15,12-13 0 16,0-26 0-16,8-29-1 16,7-17 1-16,1-1 1 15,5-6 0-15,4-7 1 16,-2-14-1-16,-1-6 10 16,0-40 6-16,-6-29 1 15,-16-32-11-15,-3-9-6 16,-24 19-14-16,1 30 1 15,7 33-33-15,4 22-20 0,2 10-32 16,-11 33-90 0,2 12-425-16,-1 15 130 0</inkml:trace>
  <inkml:trace contextRef="#ctx0" brushRef="#br0" timeOffset="60463.5925">14185 3783 990 0,'0'0'230'16,"0"0"-72"-16,0 0 10 16,0 0 3-16,-81-53-9 15,59 53-30-15,-1 0-6 16,0 0-41-16,0 19-5 16,1 9-31-16,1 11-13 0,7 11-1 15,4 5 2 1,10 5-1-16,0 1 3 0,22-4-21 15,13-5-5-15,11-6 3 16,7-10-4-16,4-12-1 16,3-14-4-16,-2-10-1 15,-4-12 6-15,-8-19-5 16,-10-13-7-16,-13-19-14 16,-18-20-3-16,-10-14 0 15,-21 6 16-15,-7 22-9 16,3 26 9-16,5 22 1 15,-1 1 0-15,0 8 0 16,0 7 1-16,8 5-1 0,2 12-1 16,5 16-11-1,4 8 0-15,7 8 6 0,0 3-10 16,13 5 16-16,14-5 0 16,8-2 0-16,8-11-1 15,8-7-23-15,26-18-115 16,-10-7-133-16,-10-2-342 0</inkml:trace>
  <inkml:trace contextRef="#ctx0" brushRef="#br0" timeOffset="60710.7565">14668 3542 1490 0,'0'0'280'0,"0"0"-112"0,0 0-32 16,0 0-39-16,-64 96 27 16,59-50-24-16,5 4-35 15,2 1-28-15,18 3-12 16,10-1-13-16,6-7-4 16,6-9-2-16,7-11-6 15,3-13-41-15,21-26-126 16,-11-13-313-16,-13-14-842 0</inkml:trace>
  <inkml:trace contextRef="#ctx0" brushRef="#br0" timeOffset="61286.5236">14869 3657 1250 0,'0'0'273'0,"0"0"-106"0,0 0-32 15,0 0-40-15,0 0 6 16,0 0-26-16,0 0-22 16,97-31-24-16,-75 54-1 15,-3 5 2-15,-6 8 11 16,-7 5-2-16,-6 1 2 16,0-1-5-16,-3-5-23 15,-5-4 0-15,1-12-4 16,6-10-3-16,1-10-5 15,0-4-1-15,0-22-22 16,13-13-28-16,-1-7-2 16,2-3 14-16,-3 5 21 15,-3 5 16-15,-4 6 1 0,-4 7 1 16,0 6 51-16,0 6 28 16,-6 3-3-16,0 8 0 15,0 3-8-15,1 0-28 16,1 11-17-16,-2 9-16 15,5 6 3-15,1 7-3 16,0 3-7-16,15-4 5 16,4 0-5-16,8-7-1 15,3-5-31-15,16-15-69 16,-9-5-133-16,-5 0-380 0</inkml:trace>
  <inkml:trace contextRef="#ctx0" brushRef="#br0" timeOffset="61525.542">15101 3260 1659 0,'0'0'279'16,"0"0"-178"-16,0 0-57 16,0 0 31-16,117 65 70 15,-59-26-21-15,4 6-30 16,-3 5-32-16,-8 1-17 15,-14 5-14-15,-15 4-13 16,-17 2-12-16,-5 0-6 16,-24-2-28-16,-22-12-100 15,1-14-254-15,8-26-1370 0</inkml:trace>
  <inkml:trace contextRef="#ctx0" brushRef="#br0" timeOffset="64637.1011">22564 2464 1169 0,'0'0'277'0,"0"0"-87"16,0 0-3-16,0 0-40 16,-82-47-30-16,55 47-45 15,-1 0-20-15,0 9-18 16,-1 8-15-16,6 7-6 0,6 1-13 15,4 3 0 1,10 0 0-16,3 0-1 0,1-2-11 16,18-5-25-16,5-7-15 15,0-8-8-15,3-6-15 16,0-8 8-16,-5-13 53 16,-2-9 10-16,-4-3 4 15,-2-1 9-15,-3 1 19 16,-1 5 45-16,-4 7-4 15,-1 7 5-15,-2 9-14 16,-1 5-29-16,1 7-31 16,6 34 1-16,7 39-1 15,7 33 65-15,4 12 14 16,-1-5-6-16,-5-30-20 16,-7-32-9-16,-3-18-16 15,-3-9-15-15,1-3-2 16,1-2-10-16,-1-8 5 0,-1-11-4 15,-4-7 4-15,2-15 8 16,1-16-14-16,-3-13-20 16,-4-9-4-16,0-4 10 15,-4 2 5-15,-12 4 9 16,-2 10 0-16,-3 8 0 16,-4 13-1-16,-2 13 1 15,-2 7-9-15,0 5 2 16,5 15-4-16,9 1-2 15,12 6-1-15,5-5-26 16,38-2-45-16,42-11-26 16,36-9-51-16,-12-10-345 0,-15-13-449 0</inkml:trace>
  <inkml:trace contextRef="#ctx0" brushRef="#br0" timeOffset="65183.9618">23525 2349 1532 0,'0'0'208'16,"0"0"-172"-16,0 0-35 16,0 0 44-16,0 0 33 15,83 86-9-15,-60-49-4 0,-5 5-26 16,-14 3-3-16,-4 2-19 15,-10-2 21-15,-14 0-7 16,-1-6 0-16,1-8 0 16,9-11-10-16,6-10 1 15,7-10 7-15,2 0 17 16,9-24 6-16,15-13-31 16,9-13-21-16,4-6-6 15,5-4-30-15,0 4 4 16,-5 4 5-16,-6 5 20 15,-5 5 7-15,-7 6 1 16,-3 7 5-16,-6 5 4 16,-6 9 17-16,-1 4 16 0,-3 8 21 15,0 3-11-15,-3 1-23 16,-9 21-23-16,-7 14-6 16,-2 11 17-16,0 12 10 15,2 3 4-15,9-4-2 16,9-4-1-16,1-7-9 15,15-10 8-15,12-8-6 16,11-9 5-16,9-11 0 16,8-9-1-16,6-5-14 15,0-16 2-15,0-8-7 16,-4 0-7-16,-9 1-52 16,-26 11-54-16,-10 9-102 15,-12 8-544-15</inkml:trace>
  <inkml:trace contextRef="#ctx0" brushRef="#br0" timeOffset="66644.3605">20254 3084 1318 0,'0'0'185'0,"0"0"-129"16,0 0-38 0,138-17 41-16,-47 3 57 0,26-1-8 15,6 0-32-15,-5 1-28 16,-15 8-15-16,-28 3-15 15,-15 3-10-15,-14 0-8 16,-9 0-38-16,-1 5-87 16,1 10-124-16,-11-4-83 15,-15-2-281-15</inkml:trace>
  <inkml:trace contextRef="#ctx0" brushRef="#br0" timeOffset="66882.0045">20361 3309 1303 0,'0'0'180'16,"0"0"-141"-16,0 0-27 16,109 22 49-16,-21-18 69 15,31-4-19-15,15-1-19 16,-2-12-30-16,-13-3-27 15,-29 3-16-15,-20 5-8 16,-18 4-11-16,11-1-61 16,-10 2-205-16,-8 0-487 0</inkml:trace>
  <inkml:trace contextRef="#ctx0" brushRef="#br0" timeOffset="73319.2446">872 2823 1487 0,'0'0'253'15,"0"0"-158"-15,0 0-95 16,0 0 10-16,0 0 8 16,105 71 46-16,-22-40-4 15,-1-5-30-15,-6-9-10 16,-13-8-6-16,-17-9-5 15,-1 0-1-15,-6 0 2 0,-12-2-3 16,-13-10 2-16,-12-5 16 16,-2-8-3-16,-6-8 8 15,-15-6 33-15,-4-5 27 16,-5 3 5-16,6 4-23 16,3 9 9-16,5 11 15 15,8 12-17-15,5 5-26 16,3 24-53-16,17 44 0 15,20 32 0-15,6 19 39 16,5 9-1-16,-6-14-4 16,-8-14-10-16,-4-18-5 15,-9-21-11-15,-6-21 4 0,-2-13-12 16,-1 0-58 0,4-5-72-16,-4-13-87 0,-4-9-267 15,-8-6-308-15</inkml:trace>
  <inkml:trace contextRef="#ctx0" brushRef="#br0" timeOffset="73492.4241">1663 3031 1408 0,'0'0'259'15,"0"0"-142"-15,0 0-40 16,0 0-21-16,0 0-17 15,0 0-28-15,100-64-11 16,-66 39-205-16,-4 0-281 0</inkml:trace>
  <inkml:trace contextRef="#ctx0" brushRef="#br0" timeOffset="73653.8476">1760 3151 1360 0,'0'0'226'15,"0"0"-59"-15,0 0-17 16,0 0-17-16,0 0-12 16,0 0-74-16,86-17-1 15,29-41-46-15,-9 3-139 16,1-4-533-16</inkml:trace>
  <inkml:trace contextRef="#ctx0" brushRef="#br0" timeOffset="74163.5172">2671 2458 796 0,'0'0'237'16,"0"0"16"-16,0 0-2 0,-86-91 25 16,65 72-49-1,7 5-2-15,5 10-48 0,2 4-53 16,7 1-81-16,0 20-43 15,16 26-3-15,19 25 3 16,15 19 16-16,11 10-5 16,2-7-5-16,-8-21-6 15,-13-22-28-15,13-6-115 16,-16-20-219-16,-6-9-535 0</inkml:trace>
  <inkml:trace contextRef="#ctx0" brushRef="#br0" timeOffset="74351.9607">3024 2674 504 0,'0'0'1105'15,"0"0"-957"-15,0 0-85 16,0 0 18-16,0 0 30 16,32 86-38-16,-14-53-36 15,1-3-13-15,0 0-24 16,-5-6-40-16,0-10-271 15,-10-13-540-15</inkml:trace>
  <inkml:trace contextRef="#ctx0" brushRef="#br0" timeOffset="74489.9688">2917 2442 700 0,'0'0'117'0,"0"0"-98"0,66 105-19 16,-33-65-504-16</inkml:trace>
  <inkml:trace contextRef="#ctx0" brushRef="#br0" timeOffset="74839.3957">3239 2621 1202 0,'0'0'162'16,"0"0"-101"-16,0 0 6 15,0 0 20-15,36 91-8 0,-21-65-24 16,0 0-18-16,-3-4-18 16,-2-5-3-16,-4-5-5 15,-4-9 7-15,-2-3 35 16,0-9 99-16,-5-14-51 15,-8-6-26-15,4-5-17 16,1 3 23-16,5 4 10 16,3 10-26-16,0 7-29 15,0 9-27-15,11 1-9 16,13 3-11-16,7 12 11 16,5 7 5-16,7 6 2 15,2 2-7-15,-2-1-86 16,11-7-118-16,-11-6-289 15,-9-12-385-15</inkml:trace>
  <inkml:trace contextRef="#ctx0" brushRef="#br0" timeOffset="75195.268">3539 2523 1121 0,'0'0'159'15,"0"0"-75"-15,0 0 13 16,0 0 11-16,0 0-21 16,0 0-27-16,91 50-15 15,-79-50 1-15,0 0-17 0,-3-12 40 16,-6-5 23 0,-3-2-9-16,0-1-44 0,-3-1 5 15,-10 1 44-15,-4 7-43 16,1 4-16-16,-5 6 0 15,4 3-9-15,-3 9-13 16,0 12-7-16,7 8-7 16,5 5-9-16,7 5 1 15,1 4 4-15,13-3 1 16,17 0-52-16,15-8-12 16,7-6-57-16,38-26-115 15,-13-6-77-15,-11-19-226 0</inkml:trace>
  <inkml:trace contextRef="#ctx0" brushRef="#br0" timeOffset="75734.1624">3964 2456 1114 0,'0'0'394'0,"0"0"-95"15,0 0-40-15,0 0-91 16,-83-19-27-16,68 19-22 16,4 10-56-16,2 10-39 15,1 8-16-15,5 5-7 16,3 7 4-16,0 1-5 15,11-2-6-15,6-2 6 16,4-9-36-16,-1-9-13 16,-3-11-5-16,2-8-29 0,-7-5-22 15,0-17-20 1,-9-9 67-16,-3-5 26 16,0 0 14-16,0 4 18 0,-7 8 17 15,1 9 43-15,0 6 37 16,4 9-7-16,1 0-56 15,1 5-34-15,0 14-7 16,6 5 6-16,10 3 1 16,11-2 0-16,3-2 1 15,1-6 6-15,3-10-1 16,-4-7 3-16,0-2 0 16,-6-19-9-16,-3-10-12 15,-6-7-31-15,-11-3 18 16,-4 2-4-16,-3 3 29 15,-13 9 0-15,-1 8 10 0,1 9 0 16,1 3-1 0,6 3-3-16,5 2 4 0,4 2-10 15,0 0-20-15,6 6-17 16,13 11 18-16,6 5 19 16,5 5 23-16,0 2 9 15,1 2-5-15,1 2-3 16,2-3-10-16,8-2-14 15,43-5-1-15,-8-9-128 16,-2-11-504-16</inkml:trace>
  <inkml:trace contextRef="#ctx0" brushRef="#br0" timeOffset="76874.6395">5148 2217 1348 0,'0'0'298'15,"0"0"-76"-15,0 0-45 16,0 0-49-16,0 0-44 15,0 0-66-15,45 83 43 16,3-1 44-16,10 26-4 0,5 11-43 16,-9-7-7-16,-11-24-18 15,-15-31-22-15,-4-15-5 16,-6-13 3-16,4-6-9 16,-4-3-25-16,0-8-54 15,-7-12-34-15,-10-11 3 16,-1-22 0-16,-10-15-24 15,-17-10-14-15,-12-3-19 16,-7 1 60-16,4 10 95 16,-3 13 12-16,5 12 62 15,9 13-4-15,4 5-15 16,9 7 21-16,6 0-14 16,9 7-44-16,3 6-6 0,16 4-6 15,11 2 5 1,10-5 1-16,8-6 6 0,9-8-5 15,-2 0 3-15,3-15-4 16,-11-9-16-16,-10-6-28 16,-10-1 44-16,-14 0 14 15,-7 0-1-15,-3 6 48 16,0 2 43-16,-9 7 25 16,0 7-21-16,0 4-14 15,2 3-17-15,7 2-29 16,0 2-47-16,0 18-1 15,0 10-6-15,15 7 6 16,7 7 1-16,9-1 1 0,5-4-1 16,3-5 7-1,0-10-8-15,-1-10 0 0,-3-9-40 16,-10-5-31 0,-4-17-75-16,-9-13 13 0,-12-10 5 15,0-6 54-15,-13-4 50 16,-11 4 24-16,3 7 64 15,0 9 79-15,7 10-10 16,3 9-56-16,6 8-22 16,5 3-31-16,0 0-24 15,6 14-22-15,15 9 11 16,9 4 11-16,6 1 1 16,1-3-1-16,0-5-42 0,-3-9-106 15,-5-10-50 1,-8-1-86-16,-5-12-40 0,-10-13-168 15,-6 0 111-15,0 0 381 16,-6 3 236-16,-3 7 178 16,-1 6-50-16,7 4-79 15,3 5-140-15,0 0-85 16,0 12-59-16,9 7 20 16,10 8 13-16,0 6-9 15,-2 1-11-15,-2-1-3 16,-5-1-10-16,-2-7 8 15,-5-7-6-15,-3-8 4 16,0-10 8-16,0-5 43 16,0-21 5-16,-11-12-24 0,2-6-2 15,-1 1 0-15,7 7 3 16,2 11 20-16,1 11-11 16,0 9-23-16,1 5-26 15,12 0-10-15,4 12 4 16,7 6 6-16,1 4 1 15,2 3-1-15,-5 0-22 16,-1-1-99-16,-5-7-178 16,-8-10-632-16</inkml:trace>
  <inkml:trace contextRef="#ctx0" brushRef="#br0" timeOffset="77183.0742">6227 2146 383 0,'0'0'911'16,"0"0"-775"-16,0 0-10 15,8 73-33-15,-1-53 7 16,-1-5-29-16,-3-6-27 16,0-6-28-16,-3-3 8 15,0-7 129-15,0-18-33 16,0-10-38-16,1-1 12 15,2 2 29-15,2 7-33 16,2 10-20-16,2 9-20 16,0 7-25-16,9 1-24 15,7 5 0-15,8 12 0 16,12 6 8-16,12 5-9 0,41 10-62 16,-13-7-128-16,-6-5-650 15</inkml:trace>
  <inkml:trace contextRef="#ctx0" brushRef="#br0" timeOffset="78294.7325">7835 2328 1132 0,'0'0'245'0,"0"0"-11"15,0 0-25-15,0 0-38 16,0 0-30-16,-91 36-41 16,67 21-10-16,6 27 4 15,12 23 2-15,6 10-29 16,24-8-25-16,22-16-12 16,-2-26-9-16,0-20-9 15,-3-18-5-15,-1-14 0 0,6-11-1 16,9-4-5-16,3-16 7 15,-7-22-8-15,0-26 0 16,-14-30-22-16,-16-27 1 16,-21-9-2-16,-11 3 10 15,-27 16 2-15,-1 33 3 16,5 20 2-16,4 21 5 16,0 14 1-16,-3 3 13 15,-4 4-7-15,-6 7 3 16,5 9 8-16,4 1 8 15,9 21-17-15,-2 11-7 0,8 9 0 16,2 9 7-16,8 4 4 16,6 1-10-16,3 0 5 15,3-6-6-15,15-3 8 16,9-8-3-16,9-7 1 16,8-7 7-16,7-5 7 15,6-12-2-15,6-8-4 16,-2 0 4-16,-3-11-2 15,-6-6-4-15,-6-6 2 16,-6-2-4-16,-7 0-10 16,-4 0 6-16,-9 2-2 15,-6 7-5-15,-3 5-58 16,-8 8-57-16,-3 3-123 0,0 0-549 16</inkml:trace>
  <inkml:trace contextRef="#ctx0" brushRef="#br0" timeOffset="79796.7942">8472 3362 360 0,'0'0'1045'0,"0"0"-705"0,0 0-88 16,0 0-67-16,0 0-34 15,0 0-24-15,0 0-29 16,69-57-34-16,-28 32-23 15,12-1-13-15,5-4 0 16,4-1-16-16,5-2-4 16,-3 1-2-16,-1 2-6 15,-8 3-17-15,-8 6-65 16,-10 9-94-16,-9 5-188 16,-15 7-396-16</inkml:trace>
  <inkml:trace contextRef="#ctx0" brushRef="#br0" timeOffset="79991.4055">8685 3498 1322 0,'0'0'373'0,"0"0"-240"16,0 0 19-16,0 0 38 16,121-47 14-16,-35-3-51 15,29-13-57-15,9-12-37 16,1 4-36-16,-4 6-12 15,-6 9-11-15,-3 6-5 16,-27 13-154-16,-25 8-632 0</inkml:trace>
  <inkml:trace contextRef="#ctx0" brushRef="#br0" timeOffset="96278.804">22366 361 791 0,'0'0'262'0,"0"0"-26"16,0 0-45-16,0 0 32 15,0 0-45-15,0 0-59 16,-19-2-36-16,6 15-33 16,-4 4 1-16,-6 10 16 15,-1 4-10-15,-3 6-19 16,1 1-4-16,0 2-13 15,3-1-9-15,3 0-11 16,1-3 0-16,5-2-1 16,1-2-31-16,4-5-76 0,-6-2-187 15,5-8-272-15,-3-7-510 16</inkml:trace>
  <inkml:trace contextRef="#ctx0" brushRef="#br0" timeOffset="96546.5863">21863 396 1151 0,'0'0'236'16,"0"0"-148"-16,0 0-38 15,0 0 127-15,91 51-6 16,-43-20-56-16,5 3-36 0,5 5-4 15,0-3-27-15,0 0-12 16,-5-2-17-16,-2 0-6 16,-8-1-11-16,-4-2-1 15,-3-3-1-15,0 6-77 16,-11-8-158-16,-8-11-392 0</inkml:trace>
  <inkml:trace contextRef="#ctx0" brushRef="#br0" timeOffset="97200.0369">22566 196 108 0,'0'0'976'15,"0"0"-790"-15,0 0-17 16,0 0 1-16,-70-86-52 16,46 71-19-16,-9 4-48 15,-9 0-23-15,-10 7-10 16,-21 4-5-16,-20 1-6 16,5 13 2-16,9 3 3 15,12 0 11-15,14 2 2 16,-7 3 0-16,-6 4 0 15,8 5 0-15,6 0-5 0,9 3-2 16,10 1-16-16,9 4 8 16,10 4-9-16,10 7 6 15,4 5 12-15,9 5 1 16,15 3-9-16,10 0 6 16,8 7 2-16,7-1-12 15,8 2-6-15,4-1 0 16,4-8 1-16,6-5 6 15,14-7-7-15,16-8 11 16,16-16 30-16,-10-14 38 16,-25-12-22-16,-24-7-6 0,-16-12-12 15,4-6 19-15,9-11-10 16,6-10 5-16,2-16-21 16,1-18 3-16,-12 4-36 15,-13 9 12-15,-15 5-12 16,-13 12 16-16,-3-9-10 15,-6-8 1-15,-2 0-7 16,-7 0 0-16,-15 6 0 16,-4 3 2-16,-9 9-2 15,-8 5 0-15,-6 11-14 16,-27 9 4-16,-34 17-38 16,-35 14-47-16,-16 33-45 15,7 13-40-15,44-7-349 16,41-13-781-16</inkml:trace>
  <inkml:trace contextRef="#ctx0" brushRef="#br0" timeOffset="99267.18">22230 534 332 0,'0'0'154'16,"0"0"-63"-16,0 0-11 16,0 0-23-16,0 0-15 15,0 0-29-15,0 0 2 16,-1 0-15-16,1 0 0 15,0 0 0-15,-3 0-12 16,0 0 12-16,-3 9 3 16,-2 4 26-16,-2 5-22 0,-4 3 10 15,1 2 12-15,0 2-13 16,-2-2 32-16,3-1-12 16,3-3-13-16,-1-2 12 15,3-5-3-15,3-1-2 16,1-3-14-16,0-3-2 15,1-1-6-15,1 0-6 16,1-1 7-16,-2-1-9 16,2 2-6-16,0-1-98 15,0 0-243-15</inkml:trace>
  <inkml:trace contextRef="#ctx0" brushRef="#br0" timeOffset="103674.4156">14340 4471 954 0,'0'0'209'16,"0"0"-84"-16,0 0-44 16,0 0 26-16,0 0 48 0,116-35 1 15,-31 2-28 1,30-14-38-16,15-6-38 0,0 3-3 15,-13 4-12 1,-30 14-21-16,-22 6-10 0,-19 6-6 16,-7 3 0-1,-1-2-57-15,-4 4-60 16,-4 2-81-16,-26 13-88 0,-4 0-106 16,-15 0-315-16</inkml:trace>
  <inkml:trace contextRef="#ctx0" brushRef="#br0" timeOffset="103890.4855">14359 4772 1333 0,'0'0'187'0,"0"0"-187"0,0 0 1 15,0 0 21-15,130-30 102 16,-42-7 4-16,30-14-40 15,9-7-23-15,-4 4-33 16,-14 8-14-16,-27 13-18 16,-3 4-50-16,-25 7-183 15,-17 5-377-15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47:05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11139 7188 1104 0,'0'0'158'15,"0"0"-45"-15,0 0 41 16,0 0-7-16,0 0-38 15,0 0-53-15,-18-56-31 0,21 103-17 16,9 28 6-16,-2 24 19 16,3 6-3-16,-5-7-14 15,1-14-5-15,-1-20-9 16,2-10 5-16,-1-12-7 16,0-6-7-16,19 5-128 15,-4-11-193-15,-2-9-338 0</inkml:trace>
  <inkml:trace contextRef="#ctx0" brushRef="#br0" timeOffset="212.6444">11458 7306 1445 0,'0'0'214'0,"0"0"-133"0,0 0 3 15,0 0-43-15,0 0-24 16,0 0 7-16,-20 138 28 15,25-40-15-15,9 12-18 16,2-1 4-16,-4-20-14 16,-9-28-9-16,4-15-13 15,-7 3-163-15,0-10-168 16,0-6-257-16</inkml:trace>
  <inkml:trace contextRef="#ctx0" brushRef="#br0" timeOffset="399.9883">10878 7903 1521 0,'0'0'209'15,"0"0"-209"-15,0 0-13 16,0 0 4-16,0 0 9 16,129 79 0-16,-39-55 6 15,19-1 7-15,-5-3-13 16,-7-8-122-16,-33-8-163 15,-29-4-278-15</inkml:trace>
  <inkml:trace contextRef="#ctx0" brushRef="#br0" timeOffset="579.7711">11564 7764 1513 0,'0'0'211'0,"0"0"-111"15,0 0-51 1,0 0-34-16,0 0 19 0,-24 111 24 15,24-66-15-15,0 5-24 16,13 0-11-16,8 3-8 16,33 13-31-16,-5-14-213 15,8-14-546-15</inkml:trace>
  <inkml:trace contextRef="#ctx0" brushRef="#br0" timeOffset="1078.6849">17181 7163 1185 0,'0'0'196'16,"0"0"-25"-16,0 0 20 16,0 0-28-16,0 0-69 15,0 0-57-15,0 0-22 16,-11 80-2-16,11 15 8 15,5 6-9-15,0-4-2 16,-2-13-1-16,-3-19-8 16,0-10-1-16,0 1-87 0,0-19-165 15,1-6-279-15</inkml:trace>
  <inkml:trace contextRef="#ctx0" brushRef="#br0" timeOffset="1284.9807">17405 7144 1622 0,'0'0'207'16,"0"0"-135"-16,0 0-47 15,0 0-25-15,0 0 0 16,-14 147 8-16,14-47 15 16,2 10-2-16,2-7-8 15,-4-9-11-15,0-26-2 0,0-14-19 16,-6-16-121-16,-14-1-132 15,0-7-87-15,-5-10-523 0</inkml:trace>
  <inkml:trace contextRef="#ctx0" brushRef="#br0" timeOffset="1481.9543">16789 7741 1482 0,'0'0'227'16,"0"0"-208"-16,0 0-12 15,0 0-7-15,94 47 15 16,-41-24-4-16,10 2 2 16,3 2-5-16,0-4-2 15,-1-1-6-15,-1-5 0 16,18-9-88-16,-16-6-132 0,-11-2-122 16</inkml:trace>
  <inkml:trace contextRef="#ctx0" brushRef="#br0" timeOffset="1641.9171">17680 7545 415 0,'0'0'1264'0,"0"0"-1103"15,0 0-113-15,0 0-26 16,-17 79 28-16,11-32 13 16,4 10 0-16,2 14-31 15,6 15-13-15,14 12-19 16,1-16-109-16,-12-18-653 0</inkml:trace>
  <inkml:trace contextRef="#ctx0" brushRef="#br0" timeOffset="2434.7951">10229 11850 1352 0,'0'0'293'15,"0"0"-185"-15,0 0-64 16,15 134 45-16,-5-25 17 16,-2 8-24-16,-2-8-12 15,-3-26-21-15,0-30-24 16,1-8-13-16,-1-8-3 15,3 5-8-15,2 0-1 0,1-3-66 16,5-20-73-16,-2-13-165 16,0-6-260-16</inkml:trace>
  <inkml:trace contextRef="#ctx0" brushRef="#br0" timeOffset="4283.8104">10654 11969 107 0,'0'0'110'0,"0"0"-67"16,0 0-26-16,0 0 5 16,0 0 12-16,0 0-12 15,0 0-10-15,-31-48-11 16,23 36 7-16,5 0-7 15,-3-1 0-15,0-2 0 16,2 1 0-16,-1 2 0 16,-1-1 1-16,2 4-2 15,-3 0 8-15,-1 1 52 16,5 1 24-16,-3 0-2 16,0 0-2-16,-1-1 6 15,1 1 18-15,-2-1 25 16,2 2 4-16,-1-2 30 15,5 5 9-15,1 3-18 0,1 0-70 16,0 21-54-16,0 26 24 16,12 28 33-16,0 1 1 15,-2-4-15-15,0-9-23 16,-5-14-22-16,4 2-13 16,1 6-5-16,-1-6-4 15,-1-8-3-15,-1-11-3 16,-1-10-107-16,0-22-164 15,-4-13-276-15,-2-13-412 0</inkml:trace>
  <inkml:trace contextRef="#ctx0" brushRef="#br0" timeOffset="4695.231">10351 11526 1288 0,'0'0'176'0,"0"0"-125"15,-100 47 24-15,45-7 51 16,-6 8-21-16,-5 1-29 16,2 1-22-16,3-5-14 15,10-6 2-15,12-8-19 16,11-9-12-16,13-8-10 15,9-9 5-15,6-5 4 16,0-13 14-16,24-29 41 0,18-27-46 16,4-2-7-1,2 4-11-15,4 11 0 0,-10 27 1 16,10 6-2-16,8 8 2 16,1 15-1-16,2 16-1 15,-1 22 10-15,-1 12 2 16,-7 4 6-16,-5 4-11 15,-9-1-6-15,-4 0 5 16,-3 0-6-16,12 11-54 16,-8-15-126-16,-4-13-408 0</inkml:trace>
  <inkml:trace contextRef="#ctx0" brushRef="#br0" timeOffset="9593.3409">12238 10014 32 0,'0'0'30'16,"0"0"-15"-16,0 0 1 16,0 0-14-16,0 0 7 0,0 0-8 15,0 0 2-15,-3 0-3 16,3 0-60-16</inkml:trace>
  <inkml:trace contextRef="#ctx0" brushRef="#br0" timeOffset="17061.5503">4955 11849 1139 0,'0'0'331'0,"0"0"-237"16,0 0-76-16,0 0-8 15,104-89-10-15,-62 68 0 16,4-2 13-16,-1 3-13 15,2 3-29-15,-2 2-68 16,6 8-54-16,-12 5-55 16,-14 2-136-16</inkml:trace>
  <inkml:trace contextRef="#ctx0" brushRef="#br0" timeOffset="17198.6631">5026 12093 810 0,'0'0'196'0,"0"0"-174"15,0 0-5-15,161-59-2 16,-23-11-14-16,24-11-1 16,1-11-6-16,-47 23-95 15,-34 16-162-15</inkml:trace>
  <inkml:trace contextRef="#ctx0" brushRef="#br0" timeOffset="17465.1322">5841 11260 1264 0,'0'0'156'0,"0"0"-117"15,0 0-39-15,0 0-23 16,0 0 23-16,0 0 0 16,96 81 15-16,18-30 20 15,14 8 7-15,0 4-16 16,-32-8-13-16,-36-9-6 15,-29-2 6-15,-16-2-12 16,-15 21 21-16,-30 31 19 16,-62 39 3-16,-53 27-20 15,-52 15-22-15,-37 14-2 0,59-53-205 16,10-21-489-16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47:42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9960 9540 971 0,'0'0'626'0,"0"0"-482"16,0 0-104-16,0 0-5 15,0 0 19 1,82-3 19-16,-46 13 21 0,0 8-35 15,-3 5-24-15,-6 7-3 16,-10 5-1-16,-12 6-1 16,-5 5 1-16,-5 3 3 15,-14-2-15-15,-3-2-3 16,4-7-4-16,0-10-3 16,6-10 3-16,7-10 9 15,4-8-3-15,1 0 2 16,0-13 14-16,9-13-22 15,8-8-10-15,6-5-2 16,3-3-6-16,-4 0-7 16,2 0-1-16,-9 0 5 0,-6 0 3 15,1-2-6-15,-7 1 12 16,0 4 1-16,-3 3 0 16,0 7 0-16,0 9 1 15,0 11 5-15,0 6 14 16,0 3 0-16,-1 10 0 15,-7 16-8-15,-2 13-3 16,4 9-4-16,1 6 14 16,5 0 4-16,0-4-4 15,6-6-3-15,11-4-1 16,2-6 2-16,7-6-5 16,0-7 1-16,3-8-5 15,-1-7 4-15,2-6 5 0,-2 0 6 16,2-9 1-16,-2-6-4 15,-1-4-10-15,-1 2-11 16,-2-1-7-16,-5 4-25 16,-7 4-62-16,-12 3-121 15,0 3-266-15,-17 1-855 0</inkml:trace>
  <inkml:trace contextRef="#ctx0" brushRef="#br0" timeOffset="1176.6731">1196 3830 123 0,'0'0'831'16,"0"0"-594"-16,0 0-41 16,0 0-25-16,0 0-3 15,0 0-24-15,0 0-35 16,-48-51-51-16,48 51-37 15,12 9-21-15,18 11 0 16,13 7 22-16,8 4-12 0,15 2 5 16,2-6 1-1,5-5-4-15,0-7 1 0,-4-8-5 16,-5-7-1-16,-9-3 12 16,-10-16-17-16,-9-8 12 15,-17-5 6-15,-11-4-6 16,-8-6 3-16,0-1-10 15,-17 5 0-15,-1 0-1 16,2 12-4-16,1 6 7 16,6 9 29-16,3 5 20 15,4 6-26-15,2 0-32 16,0 9-10-16,2 15-3 16,10 7 13-16,10 10 4 15,1 2-4-15,9 4-1 0,1 1 1 16,5-2 5-1,-1-1-4-15,2-5 5 0,-4-5-6 16,-3-5 0-16,-11-7 0 16,-5-7 1-16,-7-6 0 15,-9-1 1-15,0-1 17 16,-40 12 48-16,-50 22-21 16,-60 34-33-16,-50 30-13 15,-37 22-106-15,52-25-155 16,30-21-487-16</inkml:trace>
  <inkml:trace contextRef="#ctx0" brushRef="#br0" timeOffset="13202.72">2009 4515 734 0,'0'0'109'15,"0"0"-64"-15,0 0 14 0,-91-1 9 16,61 1-4-1,5-2-16-15,-5 2 28 0,6-1-16 16,0-1 8-16,0-1-23 16,-1-2-16-16,5 2-10 15,-2 1-6-15,-2 1-2 16,2-2 1-16,-1 3-2 16,-2 0-1-16,-2 0-2 15,-1 0 2-15,-5 5-3 16,3 5 7-16,-4 1-6 15,-3 4-6-15,-2 0 8 16,0 4 0-16,2 0 0 16,-3 2-1-16,2 2-2 15,1 4-5-15,1 4 2 0,3 3-3 16,2 7 2-16,4 1-1 16,5 3-1-16,4 4 0 15,6 1 0-15,6 1 0 16,6 2-12-16,0-2 11 15,12-2 1-15,13-1-1 16,7-2 0-16,8-2-8 16,14 1 9-16,4-3 0 15,6-3-1-15,9-6 1 16,11-1 1-16,-7-10-1 16,3-5 7-16,9-7-6 15,2-9 8-15,22-1 0 16,5-4-8-16,-11-18 0 15,-10-6 5-15,-24 0-5 16,-13-2 6-16,-14 5 5 0,-1-2-11 16,7-6 0-16,5-3 5 15,2-4-4-15,-4 1 9 16,-5-2 5-16,-7 3 0 16,-6-4 15-16,-5 2-2 15,-7-2 11-15,-10 1 14 16,-2-1 4-16,-8-1-2 15,-4-4-15-15,-1-1-3 16,0-2-2-16,-14 0-15 16,-6-3-1-16,-2 2 0 15,-8 0 5-15,-3-1-9 16,-6 4 0-16,-1 1-6 16,-3 3 1-16,-5 3 3 0,0 4 1 15,-4 3-3-15,3 6-2 16,-2 5-1-16,2 3 6 15,0 6-14-15,1 4 13 16,-6 7-14-16,-1 3-1 16,-3 0-5-16,0 16 6 15,-3 5-8-15,0 9 6 16,-2 5-7-16,-1 5-14 16,1 6 2-16,5 0-3 15,5-3-4-15,9-4-17 16,11-6-36-16,14-4-63 15,14 1-73-15,5-6-83 0,0-9-254 16</inkml:trace>
  <inkml:trace contextRef="#ctx0" brushRef="#br0" timeOffset="18589.8965">8348 12092 502 0,'0'0'82'0,"0"0"-48"16,0 0-7-16,0 0 61 15,0 0 10-15,0 0 3 16,-85-13-38-16,73 13-3 15,-1 0 0-15,-1 6-11 0,-2 5-7 16,1 5-6-16,-3 4 15 16,1 8-21-16,1 5 5 15,3 4-3-15,-2 9 10 16,9 3-4-16,3 6-5 16,3 6-16-16,0 3 26 15,12 4-3-15,10-1-9 16,5 0-5-16,6-3-1 15,1-5-5-15,2-5-1 16,4-5 3-16,-1-6-6 16,0-5 0-16,2-9 5 15,0-4 1-15,1-6 13 16,2-11 7-16,1-5 5 16,0-3-3-16,-2-11 10 15,0-14 5-15,-2-8-7 0,-7-6-8 16,2-7-13-16,-8-7-13 15,-3-17-7-15,-7-18 1 16,-15-22-10-16,-3-9 8 16,-18 4 0-16,-14 11-8 15,2 26 5-15,3 17-7 16,2 17 2-16,0 10 5 16,-6 1 2-16,-10 3 3 15,-9 1 6-15,-8 15-11 16,-19 12-7-16,-25 9-27 15,-22 33-54-15,-10 15-59 0,34-5-332 16,23-7-821-16</inkml:trace>
  <inkml:trace contextRef="#ctx0" brushRef="#br0" timeOffset="42456.0723">8560 5061 988 0,'0'0'204'0,"0"0"19"15,0 0 9-15,0 0 7 16,0 0-15-16,0-68-54 16,0 68-68-16,0 7-62 15,10 19-39-15,8 12 8 16,6 9 7-16,4 4-5 16,2 0-5-16,-2-1-5 15,-5-5 5-15,4-3-6 16,-5-3-27-16,-3-8-123 15,-5-6-125-15,-5-9-265 16,-9-10-193-16</inkml:trace>
  <inkml:trace contextRef="#ctx0" brushRef="#br0" timeOffset="42673.3674">8621 5095 1177 0,'0'0'215'0,"0"0"17"16,0 0-89-16,0 0-67 15,0 0-47-15,0 0-10 16,0 0 21-16,97 93-2 16,-48-52-13-16,1 1-7 15,-6 0-11-15,-8-3-6 16,-8 1-1-16,-9-1-10 16,-8 0-74-16,-9-5-100 15,-13 4-103-15,-16-9-94 16,-6-7-419-16</inkml:trace>
  <inkml:trace contextRef="#ctx0" brushRef="#br0" timeOffset="42999.2381">8530 5603 854 0,'0'0'272'0,"0"0"-36"15,0 0-13-15,0 0-126 16,0 0-84-16,0 0-5 16,0 0 16-16,75-15 8 15,-10 15-15-15,5 0-8 16,-1-3-4-16,0-4-5 15,-10-1 0-15,-8-3 1 16,-11-6 1-16,-6-7 8 16,-11-3-10-16,-4-11-28 15,-10-6-1-15,-7-2 5 0,-2-6 16 16,-8 1 8 0,-8 4 0-16,4 9 32 0,1 12 31 15,5 9 47-15,2 13-2 16,4 4-52-16,2 10-46 15,18 23-9-15,16 21 0 16,18 24 15-16,13 21-3 16,4 8-13-16,-15-6-7 15,-19-26-191-15,-25-24-445 0</inkml:trace>
  <inkml:trace contextRef="#ctx0" brushRef="#br0" timeOffset="45714.6607">7568 4242 1232 0,'0'0'181'0,"0"0"-116"0,-64-99 15 15,44 66 59-15,4 11 14 16,7 12-42-16,3 7-20 15,6 3-53-15,0 21-38 16,18 29-6-16,19 33 6 16,14 23 8-16,12 9-7 15,-2-9 12-15,-12-27-12 16,-15-26 8-16,-10-21-9 16,-7-11-17-16,-3-5-14 15,-2-7 9-15,-1-6 13 16,-4-3 4-16,-5-26 5 0,-2-12 11 15,0-15-1 1,0-7-1-16,0-4 13 0,0 4-6 16,1 9-1-16,10 9-5 15,5 13-1-15,7 8-8 16,5 12 5-16,9 9-5 16,3 0 8-16,7 9-2 15,2 11 5-15,3 6-11 16,-1 6 5-16,-2-1-6 15,0 1-58-15,5-6-89 16,-12-11-173-16,-13-11-228 0</inkml:trace>
  <inkml:trace contextRef="#ctx0" brushRef="#br0" timeOffset="46114.4112">8326 4045 1242 0,'0'0'207'0,"0"0"-3"15,0 0-71-15,0 0-68 16,0 0-31-16,0 0-2 16,-35 115 21-16,35-62-19 15,15 4-8-15,9-2-16 16,5-5 2-16,2-8-6 16,7-11-6-16,0-13 1 15,1-16 0-15,0-2 10 16,-4-26-3-16,-5-13-1 15,-9-14-7-15,-12-8 0 16,-9-4 0-16,-12 1 1 16,-13 6 0-16,-7 11 5 15,1 13-5-15,1 16 0 0,6 15 40 16,0 3-23-16,2 20-2 16,6 8-15-16,5 8 1 15,7 0-1-15,4 1 0 16,4-3-1-16,18-4 0 15,7-5 0-15,4-8 0 16,4-8-5-16,5-9-13 16,26-20-66-16,-13-11-92 15,-10-7-313-15</inkml:trace>
  <inkml:trace contextRef="#ctx0" brushRef="#br0" timeOffset="46305.0166">8706 3578 1343 0,'0'0'214'0,"0"0"-66"0,0 0-83 16,0 0 18-16,-30 99 21 15,30-52-47-15,20 3-34 16,14 1-8-16,9-1-6 16,11-4-3-16,5-4-6 15,24-9-58-15,-15-13-213 16,-14-16-323-16</inkml:trace>
  <inkml:trace contextRef="#ctx0" brushRef="#br0" timeOffset="46683.5173">9074 3562 735 0,'0'0'538'0,"0"0"-493"0,0 0-27 16,0 0 18-16,0 0 10 15,97 56 7-15,-82-17 22 16,-7 8 31-16,-5 5-46 16,-3 0-15-16,0-2-23 15,0-9-11-15,0-12-10 16,0-15 6-16,0-14-6 16,13-24 0-16,5-38 14 15,3-28-9-15,-6 1 1 0,-11 13 2 16,-4 25 54-16,0 18 42 15,0 0 11-15,-3 5 4 16,-1 3-14-16,1 13 1 16,3 10-39-16,0 2-42 15,7 8-25-15,22 13 9 16,10 3-9-16,8 1 7 16,7 2-8-16,1-3 0 15,0 1-30-15,17 5-95 16,-16-7-121-16,-14-6-362 0</inkml:trace>
  <inkml:trace contextRef="#ctx0" brushRef="#br0" timeOffset="46887.6366">9201 2929 1788 0,'0'0'224'16,"0"0"-165"-16,90-10-40 15,10 22 23-15,37 38 45 16,7 25-1-16,-12 28 13 16,-34 23-50-16,-35 19-28 15,-23 27-4-15,-40 20-17 16,0-38-198-16,-37-21-637 0</inkml:trace>
  <inkml:trace contextRef="#ctx0" brushRef="#br0" timeOffset="48163.2075">5120 13396 831 0,'0'0'130'0,"0"0"-74"16,0 0-34-16,0 0-6 16,0 0 36-16,97-2 16 15,-42 2 6-15,20 3 13 16,22 8-15-16,21 7-27 15,4 6 5-15,-7-2-8 16,-5 0-10-16,-5-4 10 16,11-2 6-16,17-7 23 15,7-2-3-15,6-6-38 16,2-1-3-16,-3 0 8 16,2 0 18-16,1-8-5 15,1 0-4-15,3-3-8 16,-1-2-3-16,-4 1-14 15,-4-4 7-15,-7 1 0 0,-6 0-3 16,-2 1 4-16,-11-1 1 16,-2 2-3-16,-10 0-9 15,-5 2 12-15,-4-1-1 16,-4-4 9-16,-16 1 1 16,-15 2-8-16,-16 2 20 15,-4 1-20-15,3 0-1 16,5-1-6-16,1-1-7 15,-6 4 0-15,-8 0 10 16,-9 4-13-16,-7-1 2 0,-9 2 8 16,-3 1-7-16,-5 1-10 15,-3 0-4-15,0 1 6 16,0 0-7-16,0 0-24 16,-22 12-81-16,-11 10-194 15,-15 5-589-15</inkml:trace>
  <inkml:trace contextRef="#ctx0" brushRef="#br0" timeOffset="53222.8434">3700 15978 1192 0,'0'0'207'0,"0"0"-137"0,0 0-36 15,0 0-21-15,0 0 51 16,41-82 43-16,-19 48-29 16,6-3-26-16,5-1-33 15,6-1 2-15,4-1-14 16,3 5-6-16,0 5-1 15,-2 7-96-15,-4 6-76 16,-3 13-67-16,-10 4-68 16,-13 0-310-16</inkml:trace>
  <inkml:trace contextRef="#ctx0" brushRef="#br0" timeOffset="53389.3445">3827 16092 1084 0,'0'0'154'15,"0"0"-154"-15,0 0-25 16,0 0 25-16,0 0 71 16,0 0 1-16,122-100-32 15,-71 58-26-15,21-7-14 16,-14 11-72-16,-11 12-198 0</inkml:trace>
  <inkml:trace contextRef="#ctx0" brushRef="#br0" timeOffset="60971.1379">21565 11957 209 0,'0'0'646'0,"0"0"-552"0,0 0-56 16,0 0 18 0,0 0 24-16,0 0 2 0,-48-35 11 15,40 31-21-15,-2-1-14 16,1 0-4-16,-1 1 3 16,-5 0 8-16,1 0-5 15,-3-1-10-15,-3 3 11 16,2-1-27-16,-2 0 1 15,0 0-2-15,-1 0-12 16,0 1-4-16,-1-1 11 16,1 3 13-16,-1 0 4 15,-2 0-18-15,0 0-9 16,1 0 1-16,-2 0-12 16,0 4 8-16,0 3-8 15,-1 1 9-15,2 1-10 16,-1 0-4-16,-1 3 4 0,1 0-5 15,0-3 6-15,1 2-1 16,4 0 0-16,0 0 0 16,5-2 0-16,0 1 1 15,4 1-5-15,1 2-1 16,3 0 0-16,1 2 1 16,1 3-1-16,2 0 0 15,0 2 1-15,0 4-1 16,-1 0 0-16,1 1-1 15,0 1 1-15,1 0 4 16,-1 2-5-16,0-1 1 16,0 1-1-16,2-2 0 15,1-1 0-15,0 2 0 16,0-1 0-16,0 1-6 0,0-3 6 16,0 2 0-16,4-2 1 15,4 1 0-15,2-1 0 16,1-2 0-16,-1 0-1 15,6-1 1-15,-1 1-1 16,6-2 0-16,3 1 1 16,0-1 0-16,1-1-1 15,1-2 2-15,1-2-2 16,-2-3 1-16,2-1-1 16,-2-5 1-16,2 1 7 15,-2-3 0-15,2-3 5 16,2-1-1-16,-3 0 0 0,3 0-2 15,-3-1 14 1,1-6-18-16,0 0 11 0,0-2-8 16,0 0-1-16,1-2 1 15,1-1 2-15,1-4 0 16,1 0-5-16,-1-2 3 16,-2-3 3-16,0 0 1 15,-1-1-4-15,-2-3 6 16,-1 0-2-16,-3 1-12 15,-1-1 17-15,-3-1-3 16,-2 2-3-16,0 0 2 16,-4 4-3-16,-2 0-2 15,-2 0-8-15,0-1 9 16,-3 4 5-16,-1-4 3 0,-3 4-12 16,0-5 9-16,0 1-5 15,0-1 8-15,0-3-18 16,0 0 1-16,-2 0 7 15,-1 0-7-15,-2 3 14 16,-2-1-15-16,3 1 10 16,-4 1-1-16,2 0-7 15,-2 1-1-15,0 0 0 16,-1 2 6-16,1 0-5 16,-2 0 2-16,1 3-3 15,0-1 0-15,-1 3 0 16,-1 0 0-16,2 2 0 0,-2-2 0 15,-2 1-1 1,-1 1 1-16,0-1 1 0,-4 1-1 16,3 0 1-16,-2 2 5 15,0 0-6-15,-2 2 5 16,0 1-5-16,-1 3-1 16,-1 1 0-16,1 2 0 15,0 0-1-15,-1 0 1 16,1 0-8-16,-1 8-17 15,-1 5-24-15,-3 4-43 16,-25 11-131-16,4-2-283 16,-6-5-754-16</inkml:trace>
  <inkml:trace contextRef="#ctx0" brushRef="#br0" timeOffset="69246.033">16977 16058 988 0,'0'0'185'0,"0"0"-85"16,0 0 3-16,0 0 8 15,0 0 28-15,0 0-15 0,13-26-32 16,14 17-29-16,12-5-6 16,23-7 13-16,28-6 1 15,22-7-22-15,-6 1-13 16,-20 8-15-16,-26 8-3 15,-20 5-18-15,5-1 14 16,0-1-14-16,1 5-21 16,-15-1-70-16,-17 6-123 15,-10 2-123-15,-4 2-174 0</inkml:trace>
  <inkml:trace contextRef="#ctx0" brushRef="#br0" timeOffset="69508.1876">16972 16211 1114 0,'0'0'175'0,"0"0"-128"16,0 0 18-16,0 0 130 15,121 0 9-15,-52-16-56 16,20-7-34-16,20-8-35 15,-7 2-20-15,-20 2-16 16,-24 6-15-16,-15 3-3 16,8 1-14-16,4 0-11 15,1-2-8-15,3 2-95 16,-19 7-195-16,-15-1-398 0</inkml:trace>
  <inkml:trace contextRef="#ctx0" brushRef="#br0" timeOffset="81009.9216">28960 13997 907 0,'0'0'356'0,"0"0"-233"16,0 0-72-16,0 0 79 15,0 0 63-15,0 0-47 16,-3 0-55-16,9 0-19 16,10 0-11-16,9-8 13 15,9-1-13-15,6-6-17 16,6-2-8-16,3-1-10 15,2-3-12-15,-4 0-8 16,-3 1-6-16,-7 2 0 16,-5 2-66-16,-8 4-49 15,-12 6-91-15,-12 6-123 0,0 0-69 16,-12 0-586-16</inkml:trace>
  <inkml:trace contextRef="#ctx0" brushRef="#br0" timeOffset="81242.6477">29114 14062 1356 0,'0'0'346'16,"0"0"-246"-16,0 0-74 15,0 0 28-15,0 0 77 16,0 0-32-16,110-37-35 0,-66 16-29 15,3-3-15-15,0-1-19 16,-3 3-2-16,-5 3-40 16,-3 0-126-16,-12 7-221 15,-12 4-820-15</inkml:trace>
  <inkml:trace contextRef="#ctx0" brushRef="#br0" timeOffset="86751.9022">27783 15853 1714 0,'0'0'341'0,"0"0"-247"0,0 0-61 15,84-45 52-15,-38 25 19 16,9-2-45-16,8-3-19 15,8-1-16-15,3-3-11 16,2-3-13-16,-5 1-1 16,-2-2-48-16,-9 2-85 15,-10-2-90-15,-15 8-275 16,-21 8-436-16</inkml:trace>
  <inkml:trace contextRef="#ctx0" brushRef="#br0" timeOffset="86948.3348">27807 16005 644 0,'0'0'1208'0,"0"0"-1015"16,0 0-158-16,94-63-20 15,-18 12-2-15,29-17 5 16,23-14-18-16,-18 17-57 15,-23 12-542-15</inkml:trace>
  <inkml:trace contextRef="#ctx0" brushRef="#br0" timeOffset="96653.4483">6895 15383 975 0,'0'0'246'0,"0"0"-61"16,0 0 13-16,0 0 27 16,0 0-72-16,0 0-66 15,-10-9-45-15,8 33-27 16,1 15-3-16,-1 14 7 15,1 9 12-15,-1 2-4 16,-2 0-17-16,4-6-4 16,0 1-5-16,0-6 5 0,10-4-6 15,2-8-55-15,3-11-101 16,5-17-142-16,-4-10-108 16,-6-3-343-16</inkml:trace>
  <inkml:trace contextRef="#ctx0" brushRef="#br0" timeOffset="96862.0853">6961 15548 851 0,'0'0'263'0,"0"0"-25"0,0 0-2 15,0 0 5-15,0 0-47 16,0 0-39-16,0 0-77 16,-18-29-76-16,18 60 10 15,4 10-6-15,7 8-5 0,4 2 0 16,-2-1-1-1,-1 0 0-15,-3-3-65 0,-6-5-56 16,-3-3-74-16,-11 3-100 16,-14-8-93-16,-5-10-589 0</inkml:trace>
  <inkml:trace contextRef="#ctx0" brushRef="#br0" timeOffset="97204.6424">6552 16104 1217 0,'0'0'229'0,"0"0"-159"16,0 0-57-16,0 0 13 16,0 0 45-16,0 0 28 15,113 47-15-15,-63-43-19 16,5-1-15-16,3-3-23 0,2 0-8 16,-2-4-11-1,-5-12-8-15,-3-6-8 0,-9-7-76 16,-8-7-104-16,-10-6-102 15,-11-23-18-15,-12 0-74 16,0 9-229-16,-8 8 611 16,-1 34 332-16,5 5 23 15,-2 3-34-15,1 1-17 16,1 5-51-16,-2 0-107 16,3 17-78-16,0 25-46 15,2 27-8-15,1 24 10 16,3 10-10-16,13 0-14 15,-4-5-16-15,-6-32-231 0,-6-8-529 16</inkml:trace>
  <inkml:trace contextRef="#ctx0" brushRef="#br0" timeOffset="99457.1486">29706 15282 443 0,'0'0'827'16,"0"0"-595"-1,0 0-70-15,0 0 7 0,0 0-15 16,0 0-55-16,-2 12-40 16,2 12-7-16,-2 13 19 15,2 12 1-15,-2 5-7 16,1 3-26-16,1-2-17 16,0-5-8-16,0-2-9 15,0-7-5-15,0-5-2 16,0-9-57-16,0-8-89 15,7-16-82-15,-1-3-245 16,0-4-130-16</inkml:trace>
  <inkml:trace contextRef="#ctx0" brushRef="#br0" timeOffset="99667.4589">29876 15374 1023 0,'0'0'564'0,"0"0"-360"16,0 0-59-16,0 0 23 15,0 0-58-15,0 0-62 16,0 0 10-16,2 107 16 16,1-51-31-16,-2 5-19 15,1 1-15-15,-2 0-3 16,0-2-6-16,0-2-66 16,-9-7-85-16,-17 3-112 15,1-13-280-15,-2-17-470 0</inkml:trace>
  <inkml:trace contextRef="#ctx0" brushRef="#br0" timeOffset="99900.1245">29308 15841 1485 0,'0'0'264'0,"0"0"-228"15,0 0-21-15,55 75 62 16,-15-41 32-16,8 2-8 15,7 1-13-15,5-4-21 16,1-2-26-16,-3-7-5 16,-1-9-17-16,-8-7-3 15,-3-8-16-15,-2 0-31 0,8-43-102 16,-10 0-130-16,-7-5-332 16</inkml:trace>
  <inkml:trace contextRef="#ctx0" brushRef="#br0" timeOffset="100076.0962">30086 15695 1182 0,'0'0'290'16,"0"0"-177"-16,0 0-8 15,0 0 14-15,0 0 2 16,-31 98 5-16,20-43-25 16,1 8-36-16,0 4-32 15,-1-1-18-15,-1-1-9 16,-3-2-6-16,-16 19-116 0,1-16-190 15,-3-8-590-15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50:15.2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5684 7699 768 0,'0'0'109'0,"0"0"-70"16,0 0 30-16,0 0 60 16,0 0-9-16,-67-50-59 15,49 41-12-15,-6 4 32 16,0 1-7-16,-1 2-32 15,-3 2-16-15,-2 0-4 16,-3 11-13-16,0 9 1 16,-3 6-4-16,-1 10 3 15,-2 7-9-15,-1 5-1 16,4 4 1-16,8-1 5 16,4 0-4-16,12-3 7 15,6 4-7-15,6 2 5 16,3 2-6-16,15 13 0 0,7-4 0 15,2 2 7-15,3 4-6 16,6 0 0-16,10 18 0 16,9 12 0-16,5 3-1 15,10-8 0-15,0-9 0 16,-10-22 9-16,-5-12 2 16,-10-11 2-16,1-5-5 15,6 6 2-15,8 1-4 16,8 1 4-16,-5-4 0 15,3-9-3-15,-2-5 18 16,0-8 6-16,5-7-5 16,-1-9 2-16,4-3 7 15,-5-7 12-15,3-15-4 16,-9-10 7-16,0-7 1 0,-8-8-3 16,-6-5-21-1,-5-3-1-15,-6-2-11 0,-8 1-5 16,-7-3-10-16,-5-1 6 15,-10-1 0-15,-6-13-5 16,-13-12 6-16,-26-16-1 16,-13-6 3-16,-12-3-7 15,-6 4 4-15,1 5-5 16,-10 3 0-16,-1 11-1 16,-1 12 10-16,-4 13-4 15,13 12 4-15,11 9-9 16,12 10-1-16,0 2 1 0,-5-2 8 15,-13-1 0-15,-6-4 0 16,1 8-8-16,1 7-1 16,5 6 1-16,3 8 0 15,5 8 0-15,3 0 5 16,6 10 3-16,3 7-8 16,2 5-1-16,1 7-6 15,4 2 6-15,3 2 0 16,5 2-18-16,10 4-25 15,9-1-35-15,12 1-75 16,23 8-87-16,17-12-149 16,5-14-833-16</inkml:trace>
  <inkml:trace contextRef="#ctx0" brushRef="#br0" timeOffset="909.3563">7714 7435 652 0,'0'0'114'16,"0"0"-44"-16,0 0-7 15,0 0 35 1,-89 19 1-16,69-12-27 0,-4 2-30 15,-3 4 9-15,-1 3 17 16,-3 5-7-16,-4 7-15 16,-6 9-11-16,-13 18-3 15,-14 26 6-15,-9 22-11 16,0 12 16-16,19-5 27 16,20-8 5-16,25-8 13 15,13-3-41-15,3-3-16 16,25-4-11-16,14-3 2 15,12-5 5-15,-1-12-7 0,-2-13 9 16,16-3-16 0,20-7 4-16,23-4 6 0,11-1-4 15,-6-17 9-15,-17-16 12 16,-2-3-4-16,-2-15 8 16,0-19 5-16,-3-15-2 15,-15-3-5-15,-5-22 14 16,-8-9-19-16,-12-4 9 15,-4-15-12-15,-21 9-7 16,-10-3-3-16,-14 2-5 16,-2-1-2-16,-21 1-1 15,-12 3-2-15,-7 0 2 16,-17 2-9-16,-12 9-6 16,-16 2 8-16,-13 17-9 15,-11 12 0-15,-6 17-9 0,0 14 8 16,2 11-5-16,10 7 6 15,19 0-7-15,25 0 6 16,17 7 1-16,14 0 0 16,0 1-17-16,3 6-71 15,-6 19-128-15,13-2-328 16,-1-3-1047-16</inkml:trace>
  <inkml:trace contextRef="#ctx0" brushRef="#br0" timeOffset="21934.2772">25968 16571 766 0,'0'0'239'0,"0"0"-109"15,0 0-7-15,-4 0 36 16,4 0-12-16,3 0-11 16,17-3-66-16,13-1-31 15,13 1 5-15,23-1 6 16,25 1 2-16,22 0 1 16,8-3-16-16,-8-2 4 15,-11 1 12-15,-26 0-13 16,-18 1-12-16,-14 1-14 15,-10 1-3-15,1 0-10 16,0 0 0-16,-2 1 5 0,-11 0-4 16,-7 0 4-16,-11 3-6 15,-4 0-1-15,-3 0-73 16,0 0-80-16,-36 6-39 16,2 5-95-16,-6-4-224 0</inkml:trace>
  <inkml:trace contextRef="#ctx0" brushRef="#br0" timeOffset="22295.2043">25835 16874 1258 0,'0'0'228'0,"0"0"-173"16,0 0-49-16,0 0 93 15,100 4 91-15,-6-4-54 16,33 0-16-16,12-9-21 16,-7-2-36-16,-21 5-2 15,-32-4-5-15,-18 6-8 0,-18 1-13 16,-7 0-8-1,0-1-9-15,-3 0 0 0,-4 0-6 16,-10 3-3-16,-9-2-8 16,-7 3 8-16,-3 0-9 15,0 0-20-15,-3 0-92 16,-13 0-99-16,-4 3-409 0</inkml:trace>
  <inkml:trace contextRef="#ctx0" brushRef="#br0" timeOffset="23219.3939">28731 16537 918 0,'0'0'326'0,"0"0"-203"16,0 0-8-16,0 0 119 15,135 3-44-15,-42-3-36 16,27-8-25-16,12-4-21 15,-3 0-31-15,-15 2-10 16,-18 3-18-16,-18 3-19 16,-15 3-15-16,-15-1-15 15,-12 2 10-15,1 0-8 16,-1 0-2-16,-6 0 0 16,-13 0-46-16,-11 0-46 0,-6 0-53 15,-6 5-10 1,-43 3-25-16,4-1-165 0,-8 0-288 0</inkml:trace>
  <inkml:trace contextRef="#ctx0" brushRef="#br0" timeOffset="23478.3167">28996 16779 1172 0,'0'0'225'0,"0"0"-157"16,0 0-46-16,0 0 145 16,0 0 42-16,109 22-44 15,-18-22-41-15,27 0-26 0,8-12-16 16,-9-5-21-16,-28 2 10 16,-28 3-31-16,-17 3-12 15,-7-1-10-15,5 0-8 16,-2-2-10-16,5 1-89 15,-13 5-204-15,-19 2-923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51:41.7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7232 16712 1213 0,'0'0'196'0,"0"0"-88"0,0 0-49 15,0 0 34-15,-7-3-7 16,7-7 9-16,3-2-21 16,13-7-27-16,12-5-12 15,7-5-25-15,7-2 7 16,7 1-5-16,2 0-3 15,-1 3-9-15,-1 6 0 16,-4 4-51-16,-6 7-75 0,-2 10-65 16,-13 0-138-1,-12 0-80-15</inkml:trace>
  <inkml:trace contextRef="#ctx0" brushRef="#br0" timeOffset="177.5372">7289 16994 990 0,'0'0'302'16,"0"0"-250"-16,0 0-52 15,0 0 0-15,0 0 8 16,91-7 31-16,-42-17-5 16,36-20-34-16,-9 4-181 15,-10 5-888-15</inkml:trace>
  <inkml:trace contextRef="#ctx0" brushRef="#br0" timeOffset="4043.0687">9239 6986 1365 0,'0'0'199'0,"0"0"-139"16,0 0-18-16,52-89 51 15,-10 53-30-15,13-1 10 16,22-13-7-16,23-8-13 16,21-5-22-16,1 0-9 15,-20 16-21-15,-28 15-1 16,-29 13-9-16,-6 6-107 16,-2 4-108-16,-9 0-172 15,-14 7-550-15</inkml:trace>
  <inkml:trace contextRef="#ctx0" brushRef="#br0" timeOffset="4225.9743">9584 6947 1141 0,'0'0'146'0,"0"0"-71"16,133-58-27-16,-64 19 0 15,7-3 0-15,-10 3 13 16,2-5-9-16,-5 3-18 15,-2-7-34-15,-16 11-99 16,-22 6-199-16</inkml:trace>
  <inkml:trace contextRef="#ctx0" brushRef="#br0" timeOffset="4608.752">9091 6531 1179 0,'0'0'162'0,"0"0"-103"16,0 0-58-16,0 0 11 15,0 0 0-15,-15 81 50 16,6-20 12-16,-4 20-21 0,-4 17 12 15,-1-5-7 1,6-20-17-16,2-20 5 0,10-18-8 16,0 2-8-16,0-3-3 15,13-4-5-15,11-13 7 16,12-12 32-16,20-5 23 16,30-33 25-16,29-19-17 15,8-8-24-15,-6-1-28 16,-26 16-12-16,-32 16-14 15,-14 11-4-15,-6 6-10 16,16 10-43-16,-9 2-160 16,-8 0-325-16</inkml:trace>
  <inkml:trace contextRef="#ctx0" brushRef="#br0" timeOffset="12786.2596">9887 16414 335 0,'0'0'132'0,"0"0"-21"15,0 0-43-15,0 0-12 16,0 0-1-16,0 0-6 16,0 0-10-16,8 0-13 15,12 8 17-15,13 6 47 16,22 8 11-16,29 9-19 15,22 7-9-15,13 3 1 16,-10-3-8-16,-13-4-16 16,-10-4-4-16,-14-4-9 15,-13-6 0-15,12 5 4 16,12 2 0-16,20 1-12 16,16 1 3-16,2-9 3 0,-5-8-6 15,4-5-5-15,2-7-4 16,2 0-5-16,1 0 4 15,1-9-9-15,-6 3 6 16,-3 1 0-16,-6 2 5 16,-3 3-20-16,1 0 12 15,0-3-3-15,3 2-1 16,1 0 0-16,-1-2 6 16,1 2-14-16,2-6 9 15,-2 2-8-15,1-4 10 16,1-1 2-16,-1-2 2 15,0 0-1-15,-5-3 4 0,0-3-5 16,-3 0-2-16,2-4-6 16,6-5 7-16,-1 1-7 15,7-4 13-15,2 0-13 16,0 1-5-16,5 1-1 16,-8 2 0-16,-4-1 6 15,-8 4-6-15,-7-2 0 16,-6 3 1-16,-16 2 5 15,-19 4-5-15,-14 4 6 16,-3-2-6-16,1-3 8 16,6-4 2-16,4-4-1 15,-4-1 11-15,-4-1-1 16,-2 0 1-16,-4 0 0 0,-3-2 2 16,-1-2 5-1,-2-6-4-15,-5-5-11 0,-5-3 5 16,-5-3-1-16,-6-5 0 15,-6-1 0-15,-6-4 2 16,0-3-10-16,-9 2-3 16,-11-2 4-16,-7 3 1 15,-3-1-11-15,-6 0 8 16,-8-4-7-16,-9 0 0 16,-19-9 0-16,-22-9 1 15,-21-3 5-15,-3 4-6 16,7 14-1-16,12 13 0 15,13 15-7-15,0 4 6 0,-5 4 1 16,-2 1 0 0,-4 1 1-16,-4 0 8 0,0 2-8 15,-6-1 5-15,-7 2-5 16,-1 2 0-16,-4 2 0 16,-2 3-1-16,-1 4-7 15,-8 1 6-15,-4 4 1 16,-8 4 0-16,-1 3 0 15,-2 2 0-15,2 0 0 16,2 0 0-16,8 7-6 16,3 2 5-16,0 1 0 15,2 0 2-15,0 2-8 16,2 1 14-16,1 3-5 16,3 1-2-16,-1 0 0 0,4 0-1 15,4 2-9-15,7-2 8 16,3 1 2-16,5-2-1 15,2 1 1-15,5 1 0 16,4 0 0-16,-4 4 8 16,-2 0-7-16,-5 1 0 15,-2-1-1-15,1-1 0 16,4 0-7-16,6 0 6 16,5-1 1-16,15 0 0 15,13-6 6-15,11 1-6 16,5-1 0-16,-3 0 1 15,-4 4-1-15,-5 0 0 16,8 1 1-16,1 1 0 16,3-1-1-16,1 2 1 15,2 3-1-15,0 1 0 0,0 1-2 16,2 3 1-16,1 0 0 16,2 5 0-16,-1 2-1 15,1 2 1-15,0 1 0 16,2 0 1-16,1 1-1 15,6-3 1-15,-2-2 0 16,8-1-1-16,1 0 0 16,1-1 1-16,5 0-1 15,2 1 0-15,7 0-10 16,3 0 5-16,0 4 0 16,18-1 0-16,4 4 0 0,6 1 6 15,4 1-6 1,2 4 5-16,2 0 1 0,3 2 1 15,2 0-1-15,0 1-1 16,-1 1 1-16,2-1 0 16,-3 1 5-16,1-2-5 15,1-3-1-15,0-5 0 16,1-7-1-16,1-6 1 16,2-8-5-16,2-2 6 15,1-7 10-15,3-5 3 16,-1-6-7-16,0 0 22 15,-1-8-7-15,-1-6 3 16,-7-3-18-16,-5 1 6 16,-7 0-6-16,-7 4 4 15,-10 3-10-15,-1 3-9 0,-4 4-49 16,-7 2-122 0,0 7-205-16,-12 3-561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52:03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19296 8874 1092 0,'0'0'202'0,"0"0"-41"0,0 0 10 16,0 0-16-16,0 0-44 15,0 0-36-15,54-43-22 16,-8 23-19-16,21-9-9 16,26-3-7-16,23-5-8 15,5 2-8-15,-20 6-2 16,-25 12-13-16,-31 5-81 15,4 2-127-15,-10 3-116 16,-9-2-212-16</inkml:trace>
  <inkml:trace contextRef="#ctx0" brushRef="#br0" timeOffset="201.5639">19313 9008 188 0,'0'0'1019'15,"0"0"-899"-15,0 0-56 16,0 0 65-16,83 21 50 16,7-24-20-16,50-26-37 15,25-11-52-15,7-4-36 16,-14 0-21-16,-31 10-13 16,-23 0-66-16,-31 11-205 15,-28-1-550-15</inkml:trace>
  <inkml:trace contextRef="#ctx0" brushRef="#br0" timeOffset="15422.3213">20891 11548 142 0,'0'0'135'0,"0"0"-64"16,0 0-15-16,0 0 3 15,0 0-8-15,0 0-4 16,-2 0-13-16,1 0-3 0,-1 0-3 16,1 0 2-16,-2 2 12 15,1-2 10-15,1 1 4 16,-2-1 8-16,1 2 5 15,1-1-7-15,-1-1 0 16,-2 1 2-16,3 1 11 16,-1-1-14-16,0 1 7 15,1-2-4-15,1 0 3 16,0 0-15-16,0 2 9 16,0-2-8-16,0 0-5 15,0 0-3-15,0 0-7 16,0 0-1-16,3 0-1 15,15-5 1-15,10-9 23 16,11-3 0-16,11-5 7 0,7-2-17 16,4-5-14-16,3 3-8 15,-2-2-8-15,-3 2 1 16,-2 2-9-16,-6-1 6 16,-4 6-17-16,-5 1 9 15,-7 2-10-15,-7 4 1 16,-6 4 0-16,-7 2 0 15,-7 3-1-15,-4 2-10 16,-4 1-27-16,0 0-50 16,0 0-54-16,-1 0-17 15,-25 13-80-15,3 1-93 16,-4-1-320-16</inkml:trace>
  <inkml:trace contextRef="#ctx0" brushRef="#br0" timeOffset="15871.9202">20925 11642 654 0,'0'0'181'15,"0"0"-76"-15,0 0-7 0,0 0 34 16,0 0 17-16,0 0-24 16,0 0-28-16,12 0-4 15,9-10 2-15,13-7-3 16,9-3 12-16,14-6-20 15,9-3-2-15,5-4-15 16,5-1-10-16,1 0-13 16,-5 3-16-16,-3 1 0 15,-6 3-4-15,-8 3-6 16,-10 2-4-16,-5 6-2 16,-10 2-3-16,-11 4-3 0,-2 2-4 15,-10 4-1 1,-4 4-1-16,-3 0-14 0,-18 12-95 15,-12 8-152 1,-16 5-390-16</inkml:trace>
  <inkml:trace contextRef="#ctx0" brushRef="#br0" timeOffset="20407.3104">27370 8477 461 0,'0'0'190'15,"0"0"-29"-15,0 0 3 16,0 0 20-16,0 0-26 16,0 0-32-16,0 0-8 0,46-18-3 15,-26 8-4 1,-1 0-21-16,4-2-24 0,-1 0-11 16,3 2-27-16,0-2 3 15,-2 1-10-15,1 0-12 16,-5 1-3-16,-2 1 4 15,-4 4-10-15,-5 2-31 16,-4 1-73-16,-2 2-77 16,-2 0-106-16,-3 2-6 15,-8 5-99-15</inkml:trace>
  <inkml:trace contextRef="#ctx0" brushRef="#br0" timeOffset="20650.9166">27361 8604 842 0,'0'0'178'0,"0"0"-26"16,0 0 10-16,0 0 7 15,0 0-36-15,0 0-52 16,100-22-20-16,-76 14-32 15,1-1-8-15,-1 1-15 16,-2 2-6-16,-2 2-101 16,-5 2-142-16,-9-3-277 0</inkml:trace>
  <inkml:trace contextRef="#ctx0" brushRef="#br0" timeOffset="23994.6405">11714 15524 1172 0,'0'0'303'0,"0"0"-140"16,0 0-55-16,0 0-6 16,0 0 20-16,0 0 27 15,0 0-54-15,0-13-32 16,20-1-41-16,7-8-5 16,11-2-9-16,4-3-6 0,6-2 5 15,0 3-7-15,-2 2-36 16,-6 4-67-16,6 6-79 15,-13 3-117-15,-12 9-265 16</inkml:trace>
  <inkml:trace contextRef="#ctx0" brushRef="#br0" timeOffset="24206.237">11591 15808 1092 0,'0'0'168'0,"0"0"-124"16,0 0-8-16,0 0 52 16,0 0 43-16,103-42-19 0,-50 11-24 15,10-6-44-15,6-7-11 16,0-1-33-16,0-2 0 16,13-18-106-16,-16 12-104 15,-17 3-303-15</inkml:trace>
  <inkml:trace contextRef="#ctx0" brushRef="#br0" timeOffset="24477.0015">12052 15063 1159 0,'0'0'181'16,"0"0"-120"-16,0 0-26 15,0 0 4-15,80 16 29 16,-19 2 18-16,3 2 13 16,5 7-26-16,1 2-23 15,-15 5-24-15,-1 3-8 16,-15 7-5-16,-14 4-1 16,-19 5 4-16,-7 19-6 15,-43 19-10-15,-32 19-10 16,5-16-131-16,0-20-262 0</inkml:trace>
  <inkml:trace contextRef="#ctx0" brushRef="#br0" timeOffset="27104.5871">22293 15944 1343 0,'0'0'217'16,"0"0"-114"-16,0 0-43 16,0 0 20-16,0 0-8 15,0 0-5-15,55-74-36 16,-21 56 1-16,6-1-17 0,4-1-15 16,2 4-4-16,-4 1-30 15,-5 3-70-15,-8 5-118 16,-10 5-140-16,-13-1-549 0</inkml:trace>
  <inkml:trace contextRef="#ctx0" brushRef="#br0" timeOffset="27288.5215">22202 16066 1149 0,'0'0'198'15,"0"0"-139"-15,0 0-58 16,0 0 37-16,0 0 50 15,109-21-10-15,-50-7-37 16,10-6-41-16,2-4-16 0,13-19-114 16,-16 12-123-16,-16 1-342 0</inkml:trace>
  <inkml:trace contextRef="#ctx0" brushRef="#br0" timeOffset="27511.2301">22703 15536 1295 0,'0'0'196'15,"0"0"-184"-15,0 0 8 16,89 0-4-16,-34 6 25 16,7 8 4-16,3 9-3 0,-2 9-17 15,-8 7-5 1,-16 11-4-16,-18 5-10 0,-21 15 1 15,-48 16-7-15,-55 5-37 16,4-17-177-16,-6-21-589 0</inkml:trace>
  <inkml:trace contextRef="#ctx0" brushRef="#br0" timeOffset="33359.008">20443 13402 681 0,'0'0'219'15,"0"0"8"-15,0 0-5 16,0 0 19-16,0 0-43 15,0 0-88-15,0 0-63 16,-51 50-28-16,34-2 12 16,0 3 14-16,2 3-3 15,8-5-9-15,2-7-13 16,4-5-5-16,1-9-6 16,0-7-3-16,0-7-5 0,0-8 0 15,0-6 8-15,0 0 7 16,0-19 47-16,0-14-9 15,0-11-29-15,-5-22-7 16,-3-20 1-16,0-13-13 16,3 6-6-16,4 19 2 15,1 23 8-15,0 16-9 16,1 1-1-16,10 1 6 16,5 4-6-16,4 13-1 15,5 10 0-15,5 6 0 16,6 15-2-16,-1 14-3 15,-3 7 6-15,-8 7 0 16,-9 1 1-16,-11-1 0 16,-4-1 10-16,-9-3-4 0,-15-8-1 15,-6-4-5-15,-4-7-1 16,-3-6-4-16,-2-6-6 16,2-8-13-16,2 0-55 15,4-16-51-15,7-7-54 16,21-12-108-16,3 6-84 15,8 4-336-15</inkml:trace>
  <inkml:trace contextRef="#ctx0" brushRef="#br0" timeOffset="33999.5697">20571 13314 1197 0,'0'0'194'16,"0"0"-8"-16,0 0-17 15,0 0-75-15,0 0-31 16,0 0-18-16,105 39-2 16,-65-11-1-16,-1 7-7 15,-6 1-11-15,-10 0 2 16,-9-2 1-16,-8-2-13 16,-6-6-2-16,0-5 6 15,0-8-3-15,-6-7 7 16,-2-6 6-16,-2-5-1 15,1-15-12-15,2-11-15 0,4-7-34 16,3 1-44-16,7 1-27 16,22 5-45-16,8 6-26 15,9 5-9-15,2 5 2 16,3 0-20-16,-4 4-20 16,-7 4-47-16,-7 3 44 15,-10 4 129-15,-11 0 97 16,-9 0 69-16,-3 3 126 15,0 7 13-15,-3 1-42 16,-5 0-24-16,4 4-7 16,1-3-17-16,3 2-22 15,0-2-17-15,0-3-11 16,6-1 9-16,4 0-12 16,3-6-10-16,-1-2-8 0,1 0-31 15,0-5 14-15,-3-11 3 16,-2-3-2-16,-2-6-9 15,-6 2-15-15,0-3-7 16,-5 4 22-16,-10 3-22 16,-7 5-1-16,-6 11 1 15,-5 3 11-15,-1 3-11 16,-1 19 0-16,5 2-1 16,8 5-8-16,10 0 3 15,12 1-2-15,0-2-29 16,18-2-53-16,16-6-59 0,39-5-39 15,-7-8-52 1,-3-7-142-16</inkml:trace>
  <inkml:trace contextRef="#ctx0" brushRef="#br0" timeOffset="34575.4546">21429 13344 1013 0,'0'0'186'0,"0"0"-23"15,0 0-27-15,-80 33 10 16,62-13-21-16,3 2-43 16,6 4-41-16,4-1-1 15,5 2-7-15,0 1-20 16,3-7-1-16,12-1 0 16,5-4 1-16,2-10-13 0,-1-6-9 15,0 0 1-15,-2-20 8 16,-7-14 14-16,-6-6-14 15,-6-21 0-15,-9-23 2 16,-21-24-1-16,-1 7 12 16,1 20-13-16,8 31 0 15,8 27 1-15,0 5 39 16,0 4 16-16,2 8 0 16,2 6-18-16,4 11-18 15,3 17-20-15,3 11-1 16,0 8 1-16,6 6 0 15,16 0 1-15,8-2-2 16,7-3 1-16,7-9-1 16,3-7-5-16,2-12-28 15,-5-12-2-15,-5-8-21 0,-8 0 14 16,-10-10 20-16,-11-7 23 16,-4 0 1-16,-5 3 12 15,-1 4 16-15,0 5 32 16,0 3-8-16,0 2-34 15,0 2-19-15,0 15 0 16,2 5 0-16,5 7 0 16,4 5 0-16,-1 0 0 15,1-2-5-15,-1-7-6 16,0-5-77-16,-2-11-56 16,-3-10-138-16,-2-16-58 15,-3-10-239-15</inkml:trace>
  <inkml:trace contextRef="#ctx0" brushRef="#br0" timeOffset="34687.3825">21610 13121 546 0,'0'0'366'0,"0"0"-301"0,0 0-65 15,0 0-22-15,0 0 21 16,80 50 1-16,-37-22-52 16,-1-1-237-16</inkml:trace>
  <inkml:trace contextRef="#ctx0" brushRef="#br0" timeOffset="35071.4186">21967 13205 864 0,'0'0'182'0,"0"0"37"0,0 0-67 16,0 0-17-16,0 0-32 16,-89 34-6-16,76-7-16 15,5 2-18-15,8 4-19 16,0 1-20-16,6-4 2 15,15-1-11-15,6-8-6 16,3-8-8-16,1-9-1 16,2-4-6-16,-3-9 5 15,-5-16-1-15,-7-8-14 16,-9-6 0-16,-9-9 10 16,0-3 6-16,-18-5 2 15,-3 5 6-15,2 8 7 0,2 15 49 16,7 14 17-1,5 11-17-15,5 3-43 0,0 17-21 16,8 15 0-16,14 7 0 16,8 10 0-16,6-1 7 15,3 3-7-15,-2-7-20 16,-2-6-85-16,-7-9-75 16,-9-10-220-16,-13-11-727 0</inkml:trace>
  <inkml:trace contextRef="#ctx0" brushRef="#br0" timeOffset="35234.8945">21889 13273 986 0,'0'0'78'16,"0"0"-24"-16,92 0-28 0,-34-5-6 15,8 1-19-15,25-5-1 16,-14 3-141-16,-14-4-629 0</inkml:trace>
  <inkml:trace contextRef="#ctx0" brushRef="#br0" timeOffset="35530.6511">22320 13239 980 0,'0'0'137'16,"0"0"-95"-16,0 0 15 15,0 0 86-15,0 0-22 0,0 0-34 16,0 0-32-16,89 32 18 16,-65-32 2-16,-2 0-23 15,-5-14-18-15,-4-3-9 16,-5-2-8-16,-7-3 4 16,-1-1-9-16,-6 6-12 15,-15 3 7-15,-7 6 2 16,-6 8-9-16,-7 0-38 15,3 17-54-15,9 8 22 16,16 3 19-16,13 4-86 16,39 12-52-16,10-8-89 15,1-8-127-15</inkml:trace>
  <inkml:trace contextRef="#ctx0" brushRef="#br0" timeOffset="35902.0135">22769 13314 80 0,'0'0'753'0,"0"0"-425"15,0 0-40-15,0 0-32 16,0 0-102-16,-93-51-58 16,72 51-31-16,5 8-20 15,3 9-14-15,3 7-6 16,7 7-6-16,3 3 9 16,0 2-13-16,11-2 3 15,5-5-17-15,2-5 1 16,3-9 4-16,0-8-5 0,-3-7 24 15,1-8 0 1,-1-18-4-16,-4-15 1 0,-7-7-13 16,-7-26 5-16,-7-25-2 15,-23-17 19-15,-2 13 17 16,6 29-1-16,10 37 28 16,9 27 12-16,3 5-18 15,2 4-26-15,2 1-43 16,0 11-12-16,12 20 5 15,12 11 7-15,13 11-1 16,14 19-54-16,19 23-76 16,-10-16-173-16,-12-10-459 0</inkml:trace>
  <inkml:trace contextRef="#ctx0" brushRef="#br0" timeOffset="36054.0396">22991 13576 1627 0,'0'0'41'15,"0"0"-41"-15,135-42-19 16,-64 17-3-16,-2 2-315 0</inkml:trace>
  <inkml:trace contextRef="#ctx0" brushRef="#br0" timeOffset="36437.6673">23877 13293 1403 0,'0'0'366'0,"0"0"-349"15,0 0-17-15,0 0 0 16,22 86 50-16,-8-52 16 15,-4 0-38-15,-2-2-12 16,-1 0-5-16,-6-6-9 16,-1-9 4-16,0-9-2 15,0-8-2-15,0-6 5 16,0-22-7-16,0-23 1 16,0-26-1-16,0-33 57 0,0 5 49 15,0 19 0-15,0 30 5 16,3 32-3-1,8 8-32-15,7 8-42 0,10 8-34 16,9 14-7-16,21 32 6 16,13 27 1-16,6 17-2 15,-11-4-12-15,-21-18-77 16,-14-12-80-16,-13-28-141 16,-8-7-277-16</inkml:trace>
  <inkml:trace contextRef="#ctx0" brushRef="#br0" timeOffset="36603.5298">24020 13258 1209 0,'0'0'27'0,"0"0"-27"16,85 22 1-16,-15-8 6 15,3-3-7-15,26-2-65 16,-16-6-214-16,-26-3-600 0</inkml:trace>
  <inkml:trace contextRef="#ctx0" brushRef="#br0" timeOffset="36970.8293">24569 13202 985 0,'0'0'230'0,"0"0"-36"16,0 0-38-16,0 0 11 15,-82 5-56-15,70 14-57 16,5 9-16-16,7 6-2 0,0 7-1 15,10 2 0-15,12-1-13 16,7-3-12-16,2-3 0 16,3-11-9-16,1-11-1 15,-1-11-27-15,0-3 14 16,-3-19-1-16,-5-12 6 16,-5-12-5-16,-11-20 12 15,-10-27 1-15,0 3 6 16,-7 7-4-16,-7 16 38 15,1 29 59-15,4 5 32 16,0 7-6-16,6 18-55 16,3 5-67-16,1 17-3 15,19 14-1-15,7 14 1 0,7 7 1 16,5 4-1-16,-2 0-54 16,-3-6-57-16,-2-6-77 15,-5-9-75-15,-7-10-131 16,-11-13-630-16</inkml:trace>
  <inkml:trace contextRef="#ctx0" brushRef="#br0" timeOffset="37994.7035">24753 13251 1113 0,'0'0'240'16,"0"0"-104"-16,0 0-21 16,0 0-35-16,0 0-20 0,0 0-17 15,0 0-21 1,107 32-6-16,-68-18-3 0,1-4-6 15,0-5 5-15,-3-5 5 16,-1 0-2-16,-6-12 0 16,-6-8 1-16,-6-6 12 15,-6-6 23-15,-6-5 19 16,-5 0-12-16,-1 2 20 16,0 9 6-16,0 9 20 15,0 8-30-15,0 9-28 16,0 0-46-16,2 14-10 15,6 12 10-15,3 6 8 16,3 6-6-16,5-1-2 16,5 2 1-16,5-6-1 15,6-5 0-15,1-10 0 0,3-6 0 16,1-9 0-16,-3-3 1 16,-1-9 5-16,-2-9 3 15,-4-3 3-15,-6-4 2 16,-6 4 24-16,-6 1-6 15,-6 6-11-15,-2 3 2 16,-1 5-5-16,1 1-5 16,-2 2-4-16,1 3-9 15,3 0-8-15,6 0 2 16,9 0 6-16,9 5-1 16,10 1-1-16,12 0-20 15,6-3-3-15,3-3-30 0,-1 0-18 16,-8-1-19-1,-11-8 4-15,-16-2 34 0,-16 0 37 16,-9-1 17-16,-8 0 1 16,-17 5 6-16,-5-3 14 15,2 5 17-15,0 4 7 16,4 1-24-16,4 0-4 16,3 5 0-16,0 11-8 15,2 2-2-15,3 7-7 16,2-1 1-16,7 0 1 15,3 1-1-15,0-4-1 16,1-8-13-16,13-2-26 16,1-10-7-16,4-1 18 15,0-3 27-15,1-12 1 16,-2-2 0-16,-6-3 0 0,-2 3 15 16,-6 3 17-16,-4 6 17 15,0 2-13-15,0 4 11 16,0 2-33-16,0 2-14 15,0 12 2-15,2 6-2 16,2 2 1-16,4 4-1 16,5-3-1-16,1 1 1 15,3-10 1-15,2-3-1 16,1-8-6-16,3-3-3 16,-2-9 8-16,3-12 0 15,-4-10-10-15,-4-9 10 16,-6-21 2-16,-9-31-1 15,-1-31 2-15,-16-7 15 0,-5 20 16 16,3 35 21 0,3 40 22-16,5 16 28 0,1 8-22 15,0 6-30-15,2 5-40 16,3 27-12-16,4 41-5 16,10 39 5-16,18 23 15 15,6 6-5-15,5-6-1 16,-10-16-9-16,-9-5-4 15,-8-32-140-15,-12-18-331 0</inkml:trace>
  <inkml:trace contextRef="#ctx0" brushRef="#br0" timeOffset="39156.6323">20320 15416 1185 0,'0'0'256'0,"0"0"-67"16,0 0 8-16,0 0-35 0,0 0-55 15,0 0-52-15,7 0-30 16,55 1 25-16,37-1 33 16,35 0-5-16,11-10-29 15,-8-3-18-15,-19-2-7 16,-23 2 1-16,-20 1-16 15,-18 2-1-15,-20 3-7 16,-10 3-1-16,-5 1-61 16,-16 3-111-16,-6 0-170 15,-1 4-392-15</inkml:trace>
  <inkml:trace contextRef="#ctx0" brushRef="#br0" timeOffset="39346.5074">20249 15783 1265 0,'0'0'389'0,"0"0"-292"15,0 0-49-15,114-6 12 16,-22-15 66-16,30-8-25 16,11-3-48-16,1 2-32 15,-2 5-21-15,-41 10-114 16,-9-1-384-16</inkml:trace>
  <inkml:trace contextRef="#ctx0" brushRef="#br0" timeOffset="39858.2712">24042 15574 971 0,'0'0'388'0,"0"0"-216"16,0 0-9-16,0 0 6 16,0 0 10-16,0 0-53 15,0 0-52-15,60-24-25 16,-9 10-15-16,8 1-9 16,7-1-9-16,1 2-14 0,-1-1-2 15,-5 7-53-15,-1 5-128 16,-16 1-145-16,-18 0-419 15</inkml:trace>
  <inkml:trace contextRef="#ctx0" brushRef="#br0" timeOffset="40046.6534">24129 15791 1124 0,'0'0'646'0,"0"0"-520"16,0 0-79-16,0 0-16 0,122-25 64 15,-49 0-3 1,0 2-52-16,4-2-19 0,0 1-12 16,-16 7-9-16,17-7-48 15,-20 7-147-15,-18 0-441 0</inkml:trace>
  <inkml:trace contextRef="#ctx0" brushRef="#br0" timeOffset="41026.9747">23811 14018 1154 0,'0'0'194'0,"0"0"-86"16,0 0 43-16,0 0 63 15,0 0-10-15,0 0-59 16,0 0-72-16,0-34-42 16,4 62-12-16,6 13 24 0,2 9 12 15,4 4-20-15,-1 1-18 16,0-1-6-16,-3-4-4 15,-5-5-7-15,-3-6-62 16,-4-6-99-16,-2-12-104 16,-12-9-134-16,-3-9-381 0</inkml:trace>
  <inkml:trace contextRef="#ctx0" brushRef="#br0" timeOffset="41339.4042">23595 14301 694 0,'0'0'796'0,"0"0"-667"16,0 0-95-16,0 0 33 0,0 0 57 16,91 43-17-1,-45-29-35-15,4-1-30 0,3-2-14 16,-1-2-7 0,-4-7-4-16,-2-2-9 0,-8 0-8 15,-5-2-39-15,-8-13-62 16,-9-4-24-16,-7-5-11 15,-9-1-5-15,0 1 80 16,-3 3 61-16,-10 4 35 16,2 6 76-16,-1 5 16 15,2 6-37-15,2 5-57 16,1 16-25-16,2 10-7 16,4 10 0-16,1 8-1 15,-3 26-70-15,-1-12-210 16,-5-9-615-16</inkml:trace>
  <inkml:trace contextRef="#ctx0" brushRef="#br0" timeOffset="43969.6963">19699 14036 841 0,'0'0'186'0,"0"0"-41"0,0 0 17 16,0 0-57-16,0 0-82 16,0 0-4-16,0 0 1 15,-9 90 8-15,21-53-2 16,4-2-10-16,-1-1-9 16,4-4-1-16,1-6-6 15,10-10-90-15,-3-9-105 16,-3-5-136-16</inkml:trace>
  <inkml:trace contextRef="#ctx0" brushRef="#br0" timeOffset="44188.1078">19923 13955 825 0,'0'0'195'16,"0"0"-2"-16,0 0 3 15,0 0-23-15,0 0-89 0,0 0-53 16,0 0 3-16,-23 70 17 15,37-29-6-15,3 2-14 16,3 2-11-16,2-4-11 16,-2-1-7-16,-4-6-2 15,-4-3-24-15,-8-4-113 16,-4-2-63-16,-16-6-136 16,-8-8-384-16</inkml:trace>
  <inkml:trace contextRef="#ctx0" brushRef="#br0" timeOffset="44563.3914">19514 14301 1038 0,'0'0'210'0,"0"0"-128"16,0 0-19-16,0 0 60 16,0 0 15-16,109 51-24 15,-57-39-36-15,6-2-20 16,5-4-34-16,1-2-10 15,-3-2 5-15,-4-2-19 16,-10 0 0-16,-9-7-73 16,-10-6-81-16,-7-6-31 15,-11-1 1-15,-7-5-48 16,-3 0-24-16,0 0 15 16,-1 2 170-16,-7 3 71 0,1 4 134 15,1 2 44-15,2 3 17 16,-1 5 8-16,1 1 27 15,1 4-23-15,1 1-74 16,1 0-57-16,1 9-42 16,0 9-25-16,0 11 0 15,1 7-2-15,7 8-7 16,-7 33-6-16,-1-10-129 16,0-8-346-16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53:16.9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14575 3958 856 0,'0'0'128'0,"0"0"-83"16,0 0-16-16,0 0 25 15,0 0 25-15,0 0 1 16,-55-58-8-16,45 47-8 15,-1 2-12-15,-4-4-4 16,2 4 12-16,-6-3-13 16,-4 1-2-16,-3-2-13 15,-6-1-10-15,-5 2-2 16,-5-3-1-16,-7 2 0 0,-1 1-4 16,-5-1 1-1,-3 0 3-15,-3 1-3 0,-3 1-3 16,-5 0-3-16,-2 5 8 15,-1-2-8-15,-1 5 2 16,0 0 1-16,3 1-12 16,0 2-1-16,4 0 16 15,0 0-15-15,2 7 7 16,0 3 0-16,1 1-7 16,1 3-1-16,2 0 1 15,0 5-1-15,2 0 7 16,2 6-6-16,-1-1 1 0,2 2-1 15,0 3 0 1,1-1 0-16,0 0-1 16,4 0 2-16,2 0-1 0,0-2 0 15,5 1-1-15,1-2 0 16,6 1 0-16,5 3 5 16,3-3-5-16,4 6 0 15,3 3 3-15,1 5-2 16,1 3-1-16,4 3 8 15,3 3 3-15,3-1-6 16,3 2-4-16,2 0 8 16,2 1-1-16,2 0-7 15,0-1-1-15,0 3 14 16,11 2-7-16,5 2 8 16,5 3 4-16,4-2 0 0,8 0 0 15,6 0 0 1,6-7-7-16,10-2 3 0,15 1-5 15,-1-11 5-15,5-2 6 16,14-1-2-16,5-5-6 16,23 5 5-16,5-4 3 15,-8-5-1-15,-4-6 6 16,-15-6 3-16,-1-3-7 16,-2-5-14-16,-2-5 5 15,2-2 2-15,0 0-5 16,1-4 5-16,-2-11 9 15,-4-4-18-15,-2-8 9 16,-3-1-8-16,-10 0 7 16,-11 3-1-16,-12 5-3 0,-4-4 1 15,6-2-10-15,5-7 18 16,1-5-18-16,-4 0 2 16,-7-6 9-16,-3-3 1 15,-6-3 4-15,-2-4-5 16,-6-1 1-16,-1 0 0 15,-4 1 5-15,-4 3-1 16,0 3 6-16,-5 2 0 16,2 2 8-16,-4-2 3 15,-3 0-8-15,0 2-7 16,-3-1 4-16,-3-2-7 16,-3 0 5-16,0-1-8 15,-1 0-4-15,-13 1-7 16,-1-2-2-16,-4 3 0 0,1 2 10 15,-3 4-10-15,2-1 1 16,-1 4 0-16,-1 1 8 16,-2 1-8-16,0 2-1 15,-4 1 0-15,-1 1 0 16,-3 2 0-16,-4 0 6 16,0 2-4-16,-1 2-1 15,-3 2 5-15,5 2-5 16,-2 4-1-16,-3 2 0 15,2 2 0-15,-4 4-1 16,0 4 0-16,-1 2-5 16,-1 3 6-16,1 0 0 0,2 0-4 15,1 3 3 1,0 5 2-16,3 1-2 0,2 1-4 16,1 0 5-16,0-1-2 15,2 3 2-15,3-3-29 16,-1 1-9-16,4 0-27 15,1 0-30-15,-5-1-64 16,7 1-151-16,0-10-403 0</inkml:trace>
  <inkml:trace contextRef="#ctx0" brushRef="#br0" timeOffset="8828.364">29992 5166 757 0,'0'0'219'0,"0"0"-29"15,0 0 18-15,0 0-33 16,0 0-36-16,0 0-76 0,68-37-19 16,-24 27-3-1,10 0-9-15,10-3-11 0,2 4-8 16,2 1-7-16,0 4-6 16,-9 2-29-16,-2 2-142 15,-18 0-179-15,-22 0-404 0</inkml:trace>
  <inkml:trace contextRef="#ctx0" brushRef="#br0" timeOffset="8985.5996">29757 5252 671 0,'0'0'395'16,"0"0"-270"-16,0 0-21 15,137 8 82-15,-30-8-39 16,38 1-69-16,6 9-47 0,-26 10-31 15,-45-1-73-15,-53 0-315 16</inkml:trace>
  <inkml:trace contextRef="#ctx0" brushRef="#br0" timeOffset="9902.802">13542 13291 689 0,'0'0'287'0,"0"0"-119"16,0 0-93-16,0 0-4 15,0 0 60-15,0 0 39 16,0 0-20-16,107-33-48 15,-53 7-14-15,10-8-45 16,0-2-18-16,0 0-11 16,-4 0-14-16,2 5-73 15,-14 9-142-15,-15 11-266 0</inkml:trace>
  <inkml:trace contextRef="#ctx0" brushRef="#br0" timeOffset="10072.8435">13650 13551 1607 0,'0'0'224'15,"0"0"-156"-15,0 0-42 16,0 0 8-16,129-72 23 16,-22 12-28-16,51-25-29 15,-17 12-70-15,-10 8-409 0</inkml:trace>
  <inkml:trace contextRef="#ctx0" brushRef="#br0" timeOffset="10865.1421">29854 13263 1868 0,'0'0'274'16,"0"0"-262"-16,0 0 5 16,0 0-17-16,0 0 53 15,85-12-33-15,-41 0-10 16,1 2-10-16,4-1-96 15,3-5-103-15,-11 5-280 0,-14 1-476 16</inkml:trace>
  <inkml:trace contextRef="#ctx0" brushRef="#br0" timeOffset="11042.5143">29878 13404 1610 0,'0'0'495'0,"0"0"-431"16,0 0-44-16,117-44 0 16,-55 17 15-16,6-2-1 15,7 0-19-15,14-6-15 16,-19 8-233-16,-21 5-1055 0</inkml:trace>
  <inkml:trace contextRef="#ctx0" brushRef="#br0" timeOffset="23040.7025">13931 11812 747 0,'0'0'158'0,"0"0"-36"15,0 0 31-15,0 0-17 0,-88-66-28 16,54 49-17-16,-7 0-11 16,-6 1-13-16,-2 2-29 15,-2 3-9-15,-6 4-3 16,-3 4-2-16,-5 3-5 16,-19 1 3-16,-17 19-11 15,-20 8 6-15,0 4-7 16,21-3 3-16,29-6 9 15,23-5 7-15,3 3-4 0,-8 6-7 16,-12 6-5-16,-11 7-3 16,3 3-1-16,-2 6 6 15,1 5 2-15,4 4 8 16,3 1 0-16,7 2-19 16,6-2 7-16,14 0-4 15,9 0 9-15,10 4 4 16,12 13-3-16,9 17-4 15,1 10 8-15,25 3-4 16,9-9 4-16,7-12 3 16,6-8-10-16,-6-10 1 15,-3-13 0-15,-5-9 1 16,5-2-4-16,7 8-1 0,11 5-4 16,10 6 3-1,3-6-2-15,0-1 2 0,2-7 1 16,-1-3 8-16,1-7-6 15,0-4-3-15,2-6 0 16,12-5 0-16,13-11 7 16,16-7-1-16,1-5 0 15,-7-4-4-15,-9-11-3 16,-6-5-5-16,-3-1 3 16,-14-3-2-16,-14 2-6 15,-14 5 7-15,-2-2-7 16,6-5 8-16,8-3-8 15,7-5 0-15,-7 1 6 16,-5-1-5-16,-5-2 16 0,-1 0-6 16,-6-4 4-1,-4-3-2-15,-1-3 5 0,-6-5 8 16,-2-2-12-16,-4-1-14 16,-4-4 20-16,-1 3 0 15,-1-1-11-15,-5-1 5 16,-1 1-6-16,-3-3 0 15,-4-2 0-15,-3-3-3 16,-3-1-4-16,-2-2-1 16,0 4 10-16,-13 1-10 15,-3 2 0-15,-4 1 0 16,-6 1 1-16,0 1 4 16,-3 2-5-16,1 0-1 0,0 5 0 15,0-1 0 1,0 6 1-16,-2 0-1 0,-1 5-5 15,-2 1 3-15,-4 4 1 16,-2-1-5-16,-1 5-3 16,-3 1 3-16,1 3 5 15,-4 2-10-15,2 2 10 16,-2 3-6-16,0 3-1 16,-3 3 2-16,-2 3 5 15,-6 4-6-15,-2 3 7 16,-7 2 0-16,-2 0-14 15,-3 8 5-15,4 7 9 16,4-1-9-16,4 2 0 0,4 0-24 16,0 4-32-16,-2 6-51 15,-28 28-95-15,9-4-260 16,-3-1-803-16</inkml:trace>
  <inkml:trace contextRef="#ctx0" brushRef="#br0" timeOffset="27462.7999">24464 11942 973 0,'0'0'142'0,"0"0"-36"16,0 0 2-16,0 0 10 15,0 0-22-15,0 0 11 16,-7 63-9-16,7-22-15 16,0 3-15-16,0 0-24 0,0-2-15 15,6-4-10-15,0-5-4 16,2-4-9-16,-1-8 0 15,-3-5 1-15,-1-7-5 16,-1-9-1-16,-2 0 1 16,0-17 14-16,0-12-16 15,0-12 0-15,-6-14-1 16,0-3 1-16,3 0 7 16,2 6 2-16,1 13-9 15,0 13 19-15,0 14-6 16,1 12-13-16,9 0-1 15,7 17 1-15,5 7 4 16,5 7-3-16,1 3-2 0,1 0 2 16,-4-4-1-1,-4-1 7-15,-5-6-6 0,-4-7-1 16,-6-7 0-16,0-7 1 16,-3-2 11-16,0-13 4 15,0-12-10-15,2-9 0 16,-1-2 16-16,2 2 12 15,0 9 12-15,-2 9 1 16,2 11-17-16,1 5-23 16,3 2-6-16,6 14 5 15,2 4-6-15,3 4 1 16,1 0-1-16,1-1 2 16,-2 1-2-16,0-6-56 15,-1-5-72-15,6-11-114 16,-7-2-253-16,-1 0-443 0</inkml:trace>
  <inkml:trace contextRef="#ctx0" brushRef="#br0" timeOffset="27621.4024">24973 12025 29 0,'0'0'1302'0,"0"0"-1127"15,0 0-119-15,0 0-20 16,0 0 44-16,0 0-27 15,0 0-53-15,76-13-3 0,-31 4-213 16,-8-4-367-16</inkml:trace>
  <inkml:trace contextRef="#ctx0" brushRef="#br0" timeOffset="27791.6827">25058 12138 1181 0,'0'0'134'16,"0"0"-125"-16,0 0-15 16,0 0 12-16,95-3-12 15,-48-12-50-15,26-17-83 16,-12 5-123-16,-9-2-569 0</inkml:trace>
  <inkml:trace contextRef="#ctx0" brushRef="#br0" timeOffset="28159.8994">25583 11783 1111 0,'0'0'215'0,"0"0"-64"16,0 0-37-16,0 0 36 15,-104-12 22-15,76 12-30 16,3 12-33-16,8 2-45 16,8 7-35-16,7 2-14 15,2 3-4-15,3 0-10 16,14-1 2-16,4-1 4 15,1-6-7-15,-1-5-17 16,0-5-4-16,-2-6-19 16,-2-2 6-16,-1-8 10 15,-1-14 10-15,0-5 3 16,-5-5 11-16,-1-2 0 16,-2 0 0-16,-2 8 2 0,-2 6 35 15,-1 11 29-15,-2 6 8 16,0 3-37-16,3 10-35 15,1 16 5-15,6 8 5 16,4 9-11-16,5 6 5 16,2 1-6-16,2 1-69 15,0 14-89-15,-5-14-147 16,-9-11-506-16</inkml:trace>
  <inkml:trace contextRef="#ctx0" brushRef="#br0" timeOffset="28462.0065">24775 12646 1590 0,'0'0'294'0,"0"0"-280"15,0 0-3-15,0 0-11 16,124-3 102-16,-26-22 27 16,33-12-70-16,5-2-23 15,-12-2-27-15,-33 12-2 0,-33 8 1 16,-16 6-8 0,-8 2-22-16,2-1-32 0,-3 2-91 15,-14 4-99-15,-12 4-126 16,-7 4-217-16</inkml:trace>
  <inkml:trace contextRef="#ctx0" brushRef="#br0" timeOffset="28669.2096">24910 12779 1413 0,'0'0'263'15,"0"0"-187"-15,0 0-35 16,0 0 69-16,144 18 60 0,-50-29-60 15,21-20-30 1,4-6-40-16,-22 3-11 0,-27 7-27 16,-28 9-2-1,-9 4-15-15,-5-2-81 0,-7 3-189 16,-14 7-550-16</inkml:trace>
  <inkml:trace contextRef="#ctx0" brushRef="#br0" timeOffset="34572.1031">18770 14310 909 0,'0'0'0'0,"0"0"-87"0</inkml:trace>
  <inkml:trace contextRef="#ctx0" brushRef="#br0" timeOffset="34904.4359">20436 13099 287 0,'0'0'0'0</inkml:trace>
  <inkml:trace contextRef="#ctx0" brushRef="#br0" timeOffset="35294.7733">21853 12489 1091 0,'0'0'156'0,"0"0"-98"16,0 0-49-16,0 0-9 15,0 0-40-15,0 0-157 16,94 0-316-16</inkml:trace>
  <inkml:trace contextRef="#ctx0" brushRef="#br0" timeOffset="35633.1245">23247 12963 1182 0,'0'0'0'0,"0"0"-569"0</inkml:trace>
  <inkml:trace contextRef="#ctx0" brushRef="#br0" timeOffset="36008.9602">24126 14952 1418 0,'0'0'147'0,"0"0"-147"0,0 0-137 16,0 0 71-16,0 0-62 16,0 0-197-16</inkml:trace>
  <inkml:trace contextRef="#ctx0" brushRef="#br0" timeOffset="36374.3044">26592 14730 1483 0,'0'0'0'0,"0"0"-246"0,0 0-343 16,0 0 347-16</inkml:trace>
  <inkml:trace contextRef="#ctx0" brushRef="#br0" timeOffset="36724.6189">27780 17149 1099 0,'0'0'0'0,"0"0"-548"0</inkml:trace>
  <inkml:trace contextRef="#ctx0" brushRef="#br0" timeOffset="37054.1755">29566 15872 1672 0,'0'0'0'0,"0"0"-441"16,92-5 285-16,-43 5-57 16,-4 0-501-16</inkml:trace>
  <inkml:trace contextRef="#ctx0" brushRef="#br0" timeOffset="37323.0867">30993 16512 842 0,'0'0'0'0</inkml:trace>
  <inkml:trace contextRef="#ctx0" brushRef="#br0" timeOffset="38385.9579">20560 15054 1239 0,'0'0'290'0,"0"0"-22"0,0 0-59 16,0 0-96-16,0 0-44 16,0 0-63-16,1 22 15 15,6 19 12-15,-1 8-11 16,3 6-10-16,5 4-1 15,2 1-11-15,7 0-1 16,3-6-91-16,24-4-143 16,-7-15-292-16,-4-21-498 0</inkml:trace>
  <inkml:trace contextRef="#ctx0" brushRef="#br0" timeOffset="38710.5437">21026 14976 1356 0,'0'0'249'0,"0"0"-109"15,0 0-53-15,0 0 10 16,-43 95 27-16,39-50-13 16,4 1-39-16,0-1-24 15,16-4-17-15,5-6-12 16,4-7-10-16,4-10 1 15,1-10-1-15,-2-8 4 16,0 0 4-16,-1-22 6 16,-3-11 17-16,-6-11-20 0,-6-4-8 15,-8-4-11-15,-4 2 8 16,-1 10-8-16,-17 9 0 16,-9 14-1-16,-12 17-25 15,-53 28-95-15,7 14-136 16,0 4-446-16</inkml:trace>
  <inkml:trace contextRef="#ctx0" brushRef="#br0" timeOffset="40388.2841">21599 15069 912 0,'0'0'302'0,"0"0"-115"15,0 0-20-15,0 0 0 16,0 0-24-16,0 0-57 0,0 0-40 16,59-66-14-1,-26 36-10-15,2-4-5 0,1-3 6 16,-6 1-22-16,-7 0 15 15,-8 1-16-15,-10 4 0 16,-5 1 13-16,-5 4-7 16,-13 6 25-16,-5 4 1 15,-1 6 1-15,0 7-2 16,0 3 3-16,3 8-21 16,3 16-3-16,5 12-10 15,4 11-7-15,9 6 7 16,4 6 5-16,19-3-5 0,11-4-2 15,11-9-13 1,8-7-62-16,30-14-82 0,-12-13-160 16,-11-9-227-16</inkml:trace>
  <inkml:trace contextRef="#ctx0" brushRef="#br0" timeOffset="40798.3263">22051 14783 985 0,'0'0'208'0,"0"0"-56"16,0 0-18-16,0 0-76 16,0 0 6-16,0 0-57 15,0 0-7-15,36 11 2 16,-29 19 2-16,-5 4 19 16,-2 8-5-16,0-1-2 0,-6-3-16 15,-4-6-12-15,2-9-36 16,5-10-23-16,3-13 40 15,0 0 24-15,0-22 3 16,5-12 2-16,4-7 2 16,1-10 44-16,-1-2-11 15,-2 1 5-15,-1 4 32 16,-4 7 2-16,-2 8 15 16,0 9-14-16,0 9 21 15,0 8-19-15,0 6 0 16,0 1-44-16,0 1-30 15,0 15-1-15,0 6 0 16,0 5 6-16,0 7-5 0,4 2-1 16,10 0 0-1,5 1 0-15,6-1-83 0,20-4-106 16,-4-9-148-16,-4-12-215 0</inkml:trace>
  <inkml:trace contextRef="#ctx0" brushRef="#br0" timeOffset="42575.7204">22406 14655 990 0,'0'0'296'0,"0"0"-33"15,0 0-28-15,0 0-55 16,0 0-94-16,0 0-39 16,0 0-28-16,-70 34 12 15,60-5-1-15,5 0-17 16,5 2-3-16,0 0 1 0,3-3-4 15,10-3-7-15,3-10 0 16,0-5-38-16,-3-10-40 16,2 0-20-16,-6-12 8 15,-1-11 57-15,-7-10 24 16,-1-3 9-16,0-4 9 16,-1 2 10-16,-7 4-13 15,1 8 46-15,1 7 10 16,1 8-2-16,-1 5-1 15,3 6-27-15,2 0-27 16,1 6-5-16,0 11-11 16,0 6 10-16,4 4 0 0,8-1 1 15,2 3 0-15,5-8-30 16,3-2-73-16,-1-9 9 16,2-9-45-16,-3-1-53 15,-6-15 35-15,-6-11 123 16,-7-4 34-16,-1-5 15 15,0-2 55-15,-6 3 35 16,-2 4 30-16,5 6-22 16,0 10-18-16,3 5-21 15,0 9-23-15,0 0-51 16,5 7 10-16,7 11-10 16,6 6 20-16,-2 6 13 15,4 2-15-15,-1 2-10 0,-2-2-8 16,0-3 6-16,-2-5-6 15,-3-8-36-15,-4-5-82 16,-5-11 6-16,-3 0 74 16,0-18 19-16,0-8 9 15,0-4 10-15,0-3 0 16,-2 1 22-16,2 8-2 16,0 3 7-16,0 6-17 15,0 6 24-15,0 7-8 16,3 2-17-16,2 0 3 15,1 6-6-15,2 11-6 16,3 4 15-16,2 1 3 16,1 3-10-16,1-1-7 15,4-2 9-15,2-3-10 16,1-7-38-16,-2-7-34 0,1-5-45 16,-3-4-98-16,-5-13 99 15,-6-5 11-15,-5-4-27 16,-2 3 27-16,0 1 105 15,-5 3 40-15,-1 6 56 16,0 1-19-16,3 5-6 16,1 5-10-16,2 2-18 15,0 0-43-15,0 8-13 16,8 8 13-16,6 2 6 16,4 1 3-16,0-2-9 15,4-3 2-15,2-5 8 16,-2-8-10-16,-4-1-54 0,0-7 54 15,-6-13 26-15,-4-5 5 16,-3 0 36-16,-5 0 19 16,0 8 20-16,0 4 9 15,0 9-19-15,0 4-40 16,0 0-53-16,0 14-3 16,0 10 0-16,0 5 0 15,0 5 1-15,0 3 8 16,0 1-9-16,2-1 2 15,-2-6-2-15,0-4-27 16,0-10-52-16,0-14-36 16,0-3 90-16,0-14 2 15,-2-14-5-15,-3-8 28 0,0 0 3 16,4-1 18 0,1 6 6-16,0 6 9 0,3 6-7 15,8 9-23-15,1 6-5 16,3 4-1-16,0 0-1 15,4 3 1-15,0 8 1 16,0 0 12-16,0-2-6 16,-4-2-6-16,0-7-1 15,-4 0-25-15,-4-13 0 16,-2-11 12-16,-5-8-1 16,0-7 6-16,-3-8 8 15,-16-18 34-15,2 2 1 16,-4-3 27-16,3 4-11 15,5 23 24-15,1 4-15 16,5 17-4-16,3 15-14 0,4 3-42 16,0 17-20-1,0 15 20-15,12 11 2 0,6 5-1 16,3 3-1-16,6 1 8 16,1-4-8-16,3-9-6 15,1-8-54-15,1-17-36 16,-4-11-14-16,-2-3-50 15,-6-17 17-15,-9-8 69 16,-6-8 38-16,-6-1 36 16,0 2 7-16,0 3 86 15,-4 6 17-15,-4 6-1 16,2 7-34-16,0 7-6 16,0 3-22-16,2 0-40 0,1 16-7 15,0 7-1-15,3 5 0 16,0 2-5-16,3 4 6 15,13-2 1-15,5-6 0 16,6-4-1-16,7-11-12 16,5-10-56-16,1-1-72 15,-1-20 34-15,-6-9-1 16,-11-8 40-16,-11-3 32 16,-11-4 24-16,0 5 11 15,-6 8 68-15,-5 7 88 16,-2 12 21-16,1 9-69 15,0 3-53-15,-1 5-36 16,3 15-19-16,7 6 0 16,3 5-2-16,3 1 2 0,18 0 0 15,7 1 0-15,7 0 11 16,-1 2-11-16,-1 2 0 16,-8 4 0-16,-29 34-78 15,-23-9-216-15,-25-4-515 0</inkml:trace>
  <inkml:trace contextRef="#ctx0" brushRef="#br0" timeOffset="43506.4447">21256 15951 874 0,'0'0'282'0,"0"0"-69"16,0 0-7-16,0 0 17 15,0 0-57-15,0 0-36 16,-110-64-52-16,70 64-42 16,-1 16-17-16,-1 6-7 0,4 5 2 15,9 4-3-15,11 2-10 16,8-1 0-16,10 1-1 16,7-3-10-16,18-7-14 15,8-6-26-15,6-6-32 16,2-11-21-16,-5 0 56 15,-5-19-19-15,-10-8 30 16,-8-5 36-16,-10-4 26 16,-3 0 26-16,0 5 27 15,0 6 7-15,-3 10 19 16,-1 10-11-16,4 5-33 16,0 8-61-16,0 31-15 15,17 26 15-15,10 27 28 16,3 9-4-16,0-5-5 0,-8-21-13 15,-7-22 8-15,0-17-14 16,9 0-26-16,2-9-127 16,-4-12-417-16</inkml:trace>
  <inkml:trace contextRef="#ctx0" brushRef="#br0" timeOffset="45361.7335">22083 15828 1048 0,'0'0'188'15,"0"0"-52"-15,0 0 47 0,0 0 58 16,0 0-80-16,-93-58-75 16,53 58-30-16,-2 17-4 15,-3 9-21-15,8 6 1 16,7 6 1-16,11 6-17 16,13 2-7-16,6 1-8 15,7-3-1-15,23-7 0 16,10-12-8-16,8-14-21 15,7-11-26-15,0-17-14 16,-1-21-23-16,-6-22 27 16,-12-25 9-16,-18-24 56 15,-18-11 0-15,-11 0 6 16,-13 24 16-16,3 33 16 0,8 25 8 16,5 21 34-16,-2 6 44 15,4 7-44-15,0 4-40 16,1 24-40-16,4 34-4 15,1 30 4-15,14 13 12 16,9-10-12-16,6-24 1 16,-4-24 5-16,3-13-6 15,11-3 1-15,11-4 5 16,8-9-6-16,0-14-15 16,-4-12-37-16,-9-21-15 15,-12-7-12-15,-14-6 54 16,-9 0 24-16,-10 2 2 15,0 6 13-15,-4 9 20 0,-5 7 28 16,-1 8-2-16,3 8-24 16,0 5-5-16,2 1-18 15,1 5-13-15,2 16-1 16,2 8 1-16,0 6-2 16,3 2 1-16,15 0-1 15,7-4-5-15,8-5 7 16,6-14-9-16,6-11-39 15,4-3-36-15,0-26 0 16,-4-9-19-16,-9-8 30 16,-11-3 16-16,-10-3 29 15,-14 2 28-15,-1 5 13 0,-5 7 82 16,-10 12 21 0,-2 8-16-16,1 8-64 15,-3 7-11-15,2 0-19 0,-1 16-6 16,8 9-6-16,1 3 5 15,7 2-7-15,2 2 8 16,0-2-20-16,11-3-46 16,2-7-43-16,2-10-7 15,-2-10 26-15,1-2 18 16,-5-19 11-16,-2-5 61 16,-1-6 9-16,-4 4 66 15,-1 5 33-15,1 9 41 16,0 11-23-16,3 3-65 15,4 16-60-15,9 21 10 0,10 22 19 16,11 26-5-16,1 21-8 16,-4 8-2-16,-13-9-6 15,-16-24-9-15,-7-27 1 16,0-22 7-16,0-11-8 16,-1-4-16-16,-5-7 7 15,-4-10 8-15,-1-5 1 16,-1-31-16-16,0-25 15 15,3-24-11-15,7 4 10 16,2 6-17-16,4 14 9 16,12 19 8-16,2-4 1 15,6-4 0-15,-1 5 1 16,1 4 0-16,-2 3 1 16,-6 3-1-16,-6 4 1 0,-4 4 0 15,-6 4 0-15,0 8 9 16,0 3-10-16,-10 5-1 15,-1 4 1-15,0 3 1 16,1 0 0-16,4 3-1 16,2 9-8-16,4 12-2 15,0 2 10-15,1 6-9 16,13 2 9-16,8 0 0 16,3-2-1-16,5-3 1 15,3-5 0-15,1-5 1 16,2-8-1-16,-3-10-5 15,-2-1-3-15,-5-14-6 16,-6-13-2-16,-7-9-5 0,-9-5 7 16,-4-1 14-1,0 2 0-15,-3 8 19 0,-6 9 22 16,0 10-1-16,3 6 9 16,-1 7-19-16,4 0-8 15,0 6-22-15,1 14 0 16,2 6 0-16,0 6 0 15,6 2-1-15,12-1 1 16,4-3 0-16,7-7 0 16,3-8 1-16,4-8 5 15,5-7-6-15,-2-4-19 16,-4-19-21-16,-11-5-6 16,-8-8 30-16,-8-1-9 15,-8-3 24-15,0 4 1 0,-3 4 18 16,-8 10 16-16,0 6 15 15,0 8-14-15,4 5 1 16,-2 3-11-16,1 10-19 16,2 14-5-16,2 8-2 15,2 9 2-15,2 3 4 16,6-2-5-16,15-3 0 16,6-5 0-16,4-7 10 15,8-13-4-15,6-7 4 16,9-7 1-16,5-4-11 15,26-32-6-15,-13 2-154 0,-14-3-355 16</inkml:trace>
  <inkml:trace contextRef="#ctx0" brushRef="#br0" timeOffset="46119.3043">21431 15512 952 0,'0'0'322'0,"0"0"-40"15,0 0-17-15,0 0-22 16,0 0-48-16,0 0-99 16,0 0-93-16,-3-14-3 15,3 40 0-15,1 9 0 16,10 5 0-16,3 1-1 15,-1-1-57-15,-2 1-138 16,-3-11-326-16,-7-11-241 0</inkml:trace>
  <inkml:trace contextRef="#ctx0" brushRef="#br0" timeOffset="46594.9158">21228 15652 1160 0,'0'0'147'0,"0"0"-117"0,0 0-4 16,107-22 0-16,-53 7-5 15,1-5-8-15,-1-2-13 16,-7-3-9-16,-11-3-35 16,-14 0-12-16,-12-1 44 15,-10-2 12-15,-3 1 59 16,-15 2 24-16,0 4 19 15,0 8 49-15,6 7-38 0,6 9-18 16,2 0-66 0,2 12-28-16,2 12-1 15,0 9 0-15,3 3 9 0,7 4-9 16,3-1 6 0,1 0-5-16,0-5-1 0,-1-8-63 15,-1-11-18-15,-1-10 8 16,0-5 26-16,3-17 47 15,4-11 24-15,0-3 30 16,3-1 3-16,1 6-8 16,1 7 28-16,0 7-39 15,4 7 8-15,3 5-13 16,6 0 5-16,7 0-26 0,6 6-11 16,26 5 9-16,34-6-10 15,43-5-113-15,-18 0-228 16,-10-13-1014-16</inkml:trace>
  <inkml:trace contextRef="#ctx0" brushRef="#br0" timeOffset="52097.6977">21335 10617 791 0,'0'0'220'0,"0"0"-22"15,0 0-43-15,0 0 18 16,-83-69 19-16,53 63-35 16,-5 6-34-16,-3 1-30 15,-4 19-29-15,3 11-20 16,5 7 2-16,9 6-22 16,9 1-4-16,12-2-6 0,4 0-6 15,23-3-2 1,16-7 0-16,11-7 5 0,8-10-2 15,5-12-1-15,0-4 3 16,-7-18 5-16,-7-17-16 16,-13-6-1-16,-14-11 0 15,-13-5 0-15,-9-17 1 16,-17 5 0-16,-15-3 0 16,-8 4 1-16,-5 22-1 15,-6 7-6-15,-1 15 6 16,3 18 6-16,9 6-6 15,9 17 0-15,11 13 0 16,14 15-12-16,6 7 11 16,13 5 0-16,20 2-5 0,11-4 5 15,11-8-6-15,4-8-23 16,3-11-38-16,-3-13-10 16,-4-9-41-16,-7-6-26 15,-6-7-26-15,-11-12 69 16,-10-2 61-16,-6-3 41 15,-9 2 1-15,-3 2 68 16,-3 3 40-16,0 6 21 16,0 5 2-16,-1 4-17 15,-4 2-63-15,-2 0-26 16,-1 17-11-16,-2 8-15 16,2 8 18-16,5 4-3 15,3 1-5-15,2 0-1 0,14-2 2 16,8-8-1-16,3-7-1 15,1-10 0-15,-1-7 13 16,-2-4-10-16,-3-12-5 16,-5-10 14-16,-2-7-20 15,-7-3 0-15,-5 1 5 16,-3 0-6-16,0 4 0 16,-15 7-13-16,-3 8-5 15,-2 6-24-15,0 6-32 16,6 9-90-16,7 10-95 15,5-1-110-15</inkml:trace>
  <inkml:trace contextRef="#ctx0" brushRef="#br0" timeOffset="52292.9419">22240 10728 684 0,'0'0'868'16,"0"0"-733"-16,0 0-60 16,0 0-55-16,0 0-15 15,0 0-5-15,0 0-97 16,102 0-163-16,-63-4-392 0</inkml:trace>
  <inkml:trace contextRef="#ctx0" brushRef="#br0" timeOffset="52440.4738">22733 10699 1134 0,'0'0'168'0,"0"0"-104"16,0 0-64-16,0 0-73 16,0 0-130-16,0 0-498 0</inkml:trace>
  <inkml:trace contextRef="#ctx0" brushRef="#br0" timeOffset="52578.2825">23390 10637 1242 0,'0'0'172'0,"0"0"-163"16,0 0-9-16,0 0-122 15,0 0-12-15,117-28-98 0</inkml:trace>
  <inkml:trace contextRef="#ctx0" brushRef="#br0" timeOffset="53345.7405">23922 10202 1219 0,'0'0'206'0,"0"0"9"16,-126 5-37-16,74 14-20 0,7 11-11 15,7 8-47 1,12 8-48-16,11 10-12 0,14 3-14 16,2 5-24-16,26-4 14 15,11-5-4-15,9-12-12 16,7-10 0-16,4-16 14 16,2-14-13-16,1-3 8 15,-6-26-9-15,-7-10 0 16,-12-23-16-16,-16-25 10 15,-20-22-2-15,-8 9 7 16,-18 21-4-16,-5 29 5 16,-3 27 10-16,-8 7-2 15,-6 6-8-15,-1 7 0 0,6 1 0 16,13 21-1 0,16 12-11-16,14 10 2 0,6 6 9 15,40 9-17-15,35 5-21 16,35-5 5-16,13-19 2 15,-1-21-24-15,-19-19-31 16,-32-3 6-16,-19-13 20 16,-19 3 26-16,-12-3 18 15,-5-1 17-15,-3 0 2 16,-6-3 32-16,-12 4 65 16,-1 2-5-16,-17 3-14 15,-13 6-26-15,-8 3-23 16,-5 2-10-16,1 5-2 15,5 12-4-15,4 7-4 16,9 5-10-16,11 2-1 16,7 1-2-16,6 1 1 0,12-5 0 15,15-7-8-15,7-7 7 16,6-9-20-16,2-5 3 16,0-6-3-16,-6-17-1 15,-8-8 13-15,-9-6 10 16,-8-3 1-16,-10 1 16 15,-1 5 37-15,0 7 27 16,0 13 27-16,-3 11-2 16,-1 3-30-16,-1 19-52 0,0 29-14 15,5 30 26 1,0 26 21-16,16 10-8 16,9-7-18-16,0-15-17 0,-6-25-4 15,-9-12-10-15,-10 6-56 16,0-19-133-16,-17-5-396 0</inkml:trace>
  <inkml:trace contextRef="#ctx0" brushRef="#br0" timeOffset="67836.6885">30076 17423 3 0,'0'0'0'0</inkml:trace>
  <inkml:trace contextRef="#ctx0" brushRef="#br0" timeOffset="68332.8002">31532 18054 212 0,'0'0'62'0,"0"0"-62"15,92-106-17-15,-55 57 7 16,-7 2 8-16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5:49:09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9210 3249 147 0,'0'0'137'16,"0"0"8"-16,0 0-33 15,0 0 40-15,0 0-18 16,9 0-34-16,-8-3-24 15,1-4-6-15,-2 2 15 16,0-3 15-16,3-1-42 16,-3 1-15-16,0-2 17 15,0-1 14-15,0-1 19 16,0 1-4-16,-6 0-13 16,-4-4-11-16,-1 1 29 0,-5-2-21 15,-4-2-7 1,-5 0-32-16,-2-2-14 0,-6 4-14 15,-4-1 3-15,-6 1-7 16,-5 1 9-16,-4 3-9 16,-6 2-1-16,-3 1-1 15,-2 1 0-15,3 3 0 16,4-1 5-16,-1 1-5 16,3 2-1-16,-1 1 1 15,-3 1-2-15,0-1 2 16,-2 1 0-16,2 0-1 15,1 1 0-15,2-2-4 16,4 2 3-16,-1 0 2 0,0 0-6 16,2 0 5-16,1 0 0 15,0 2-8-15,1 5 8 16,-4 3-1-16,-3 0-8 16,-3 6 0-16,-2 2 4 15,-2 2 4-15,2 3-6 16,-1 1 6-16,5 3 1 15,1 1-1-15,5 2 2 16,5 1-1-16,5 0 1 16,7 1-1-16,6 3-5 15,7 3 5-15,3 2 0 16,6 5-5-16,5 2 5 0,2 2-1 16,4 5-4-1,0 3 5-15,10 15 0 0,15 17-5 16,14 17 6-1,9 2-1-15,-2-20 2 0,-5-21 0 16,-10-25 5-16,-1 0-5 16,11 6 9-16,6 10-8 15,11 3-1-15,16 7 14 16,19-1 4-16,13 1-8 16,9-6 6-16,-11-16-6 15,-11-12-4-15,-23-10 2 16,-12-7 3-16,-12-6 4 15,0-2-3-15,5 3-3 16,9-2 2-16,8 1-3 16,-4-3 0-16,-1-2-3 0,0-3 1 15,1-2 4-15,2-1 2 16,-1 0 0-16,5 0-7 16,-3 0 4-16,-1 0 1 15,-2-6 1-15,-3-1 5 16,-1-1-6-16,-3-1-2 15,-1-3-2-15,-1 0 11 16,-1-5 6-16,0 0 1 16,1 0-3-16,0-7-3 15,0 2 1-15,-2-2-1 16,-3-3-6-16,-1 1 4 16,-4-3 2-16,-4-2 3 15,-1 0-5-15,-3-3 2 0,-2-2-6 16,-3-2 2-1,0-2 0-15,-4-2 0 0,0 1-6 16,-1-1-3-16,-3-3-4 16,-1 2 8-16,-3 1 0 15,-2-3-4-15,-6-2 3 16,-3-2-3-16,-3-4 3 16,-5-2 3-16,-1 0-6 15,0-1 6-15,-1 0-1 16,-11 2-4-16,-1 0-6 15,-4 0 5-15,1 1-6 16,-8 2 1-16,0 2 8 16,-4-1-7-16,-3 4-1 15,-4-1 0-15,-2 1 5 0,-3 3-5 16,1 3 1-16,-3 2-1 16,5 5 0-16,-3 4 1 15,1 1-1-15,-2 6 5 16,-2 2-6-16,-2 0 0 15,-4 3-1-15,-3 3 0 16,0 0-1-16,-5 4 1 16,-1 3 0-16,1 3-6 15,1 3 6-15,4 1 0 16,2 0-28-16,6 0-18 16,2 5-41-16,0 9-73 15,8-1-83-15,10-3-350 0</inkml:trace>
  <inkml:trace contextRef="#ctx0" brushRef="#br0" timeOffset="8017.1983">17914 3869 947 0,'0'0'178'0,"0"0"43"16,0 0 70-16,-16-76 16 15,11 60-61-15,2 6-83 16,-2 6-23-16,2 4-78 16,0 3-44-16,0 22-18 15,0 11 0-15,2 15 2 16,1 5 10-16,0 3-3 16,3-4-8-16,7-3 5 15,3-6-5-15,0-5 5 0,-4-7 0 16,-2-6-4-1,-3-11-2-15,-2-9-7 0,-2-8-4 16,0-3 11-16,0-22 11 16,-5-14-11-16,-5-12-8 15,-1-23 8-15,2-19 0 16,4 6 0-16,3 10 1 16,2 18 0-16,3 23 11 15,12-1-9-15,4 6 9 16,2 7-11-16,5 11-1 15,0 4 0-15,3 8-1 16,-2 1-6-16,-4 1-2 0,-4 14-10 16,-6 4 5-16,-10 5-21 15,-3 4 3-15,-5 4 9 16,-17 2 9-16,-8 3 13 16,-6-3-32-16,-1 2-40 15,3-5-36-15,6 2-98 16,11-9-157-16,9-9-461 0</inkml:trace>
  <inkml:trace contextRef="#ctx0" brushRef="#br0" timeOffset="8286.4261">18568 3403 1435 0,'0'0'327'0,"0"0"-22"16,0 0-102-16,0 0-81 16,0 0-62-16,0 0-9 15,-82 77 17-15,69-23-2 16,7 21-17-16,6 12-12 16,12 17-16-16,10-12-9 15,4-22-10-15,-1-24-2 16,2-23 0-16,9-3-68 15,28-19-136-15,-5-1-315 16,-6-10-961-16</inkml:trace>
  <inkml:trace contextRef="#ctx0" brushRef="#br0" timeOffset="8666.1413">18901 3398 1280 0,'0'0'260'16,"0"0"-139"-16,0 0 66 16,0 0-2-16,0 0-83 15,85 89-53-15,-48-69-14 16,-1-2-17-16,-2-6-11 16,-4-6 0-16,-5-6 2 15,-2 0 0-15,-7-6 3 16,-1-11 19-16,-6-5-10 15,-3-1 31-15,-3 1 58 16,-3 2-8-16,0 7 7 0,0 5-23 16,0 5-27-16,0 3-31 15,0 0-25-15,0 5-3 16,0 15-13-16,0 10 12 16,2 8 1-16,5 6 0 15,5 5 0-15,0 2-1 16,1-1-8-16,-2 1-79 15,-1 2-94-15,-1-11-137 16,-3-17-750-16</inkml:trace>
  <inkml:trace contextRef="#ctx0" brushRef="#br0" timeOffset="8890.7865">19545 3188 1842 0,'0'0'298'0,"0"0"-109"16,0 0-124-16,0 0 29 16,-31 146 60-16,16-34-33 15,6 17-24-15,8 6-51 16,1-7-28-16,0-20-16 16,-2-24-2-16,-1-23 0 15,2-25-13-15,1-3-81 0,0-5-163 16,9-14-496-16</inkml:trace>
  <inkml:trace contextRef="#ctx0" brushRef="#br0" timeOffset="9390.5035">19873 3555 41 0,'0'0'1762'0,"0"0"-1471"15,0 0-112-15,0 0-117 16,0 0-12-16,0 0-4 16,102 22 17-16,-66 6-7 15,-6 5-26-15,-8 3-11 16,-13 0-11-16,-9 1-7 0,-5-1 6 16,-20-3-7-16,-8-7 0 15,-1-5-26-15,4-6-12 16,8-11 12-16,11-4 11 15,11-7 8-15,0-15-9 16,21-7-22-16,12-4 10 16,7-4 8-16,5 0 2 15,-3 0-9-15,-5 3 21 16,-6 2 5-16,-5 0 1 16,-9 6 0-16,-6 1 30 15,-6 6 39-15,-4 5 40 16,-1 5-17-16,0 5 7 15,0 4-50-15,-11 0-36 0,-8 17-6 16,-3 11-6-16,-1 10 4 16,1 6 19-16,7 3-6 15,8 2 7-15,7 0-11 16,1-1-7-16,20-3-7 16,10-6 1-16,13-10-1 15,24-14-37-15,32-20-56 16,-12-17-230-16,-10-14-927 0</inkml:trace>
  <inkml:trace contextRef="#ctx0" brushRef="#br0" timeOffset="9656.9145">20636 3025 1729 0,'0'0'298'15,"0"0"-20"-15,0 0-84 16,0 0-65-16,0 0-88 16,0 0-10-16,79 92 14 15,-33-11 8-15,0 27-9 16,-9 11-5-16,-22 2-10 16,-15-7-12-16,-35-11-17 15,-27 0-1-15,-23-11 1 16,-25-8-39-16,-23-19-86 0,24-23-203 15,10-21-1282-15</inkml:trace>
  <inkml:trace contextRef="#ctx0" brushRef="#br0" timeOffset="18818.1833">8334 3309 117 0,'0'0'62'0,"0"0"-52"15,0 0 133-15,0 0-59 16,0 0 24-16,0 0 19 16,-23-15-12-16,18 13-34 15,-2 1 20-15,2-2-20 16,-1 1 0-16,-1 1-26 16,-3 1-27-16,-1 0-11 0,2 0 5 15,-1 0-5-15,-2 0-15 16,-2 3 9-1,-1 3 1-15,0 2 2 0,-4 0-1 16,3 3-3-16,-1 1 8 16,1 2 2-16,1 1-5 15,0 4-4-15,3 0 2 16,3 4-11-16,-3 0 4 16,3 2 1-16,-1 2 0 15,-2 0 3-15,3 1-9 16,-3-1 1-16,-1-1 5 15,-1 3-1-15,2-1 5 16,0 1 7-16,2 3-1 16,-2 0-7-16,7 0-9 15,1 1 1-15,2 2-1 0,2 1 5 16,0 0 1-16,0 0-6 16,0 1 0-16,5-3 0 15,1 2 17-15,4-2-5 16,-1 1 3-16,0 2 0 15,3 1 10-15,-3 0-7 16,5 0-10-16,0 1 8 16,0-3-5-16,2-2-2 15,-1 0-9-15,3-4 1 16,0-2 4-16,1 0 7 16,2-3-6-16,0-3 5 15,5 0-11-15,0-2 0 16,6-4 5-16,2 1-3 15,3-5 7-15,2-1 2 16,1-1 1-16,1-5-1 0,2 0 2 16,-1-4-1-16,1-1-1 15,-1 0-5-15,-2 0-5 16,0 0-1-16,2 0 1 16,2-1-1-16,0-4 0 15,-1 3-1-15,3-2 1 16,-1 1 0-16,-2 0 0 15,-2 0-1-15,-2 0 0 16,-1 1 0-16,-2 1 0 16,1 1 1-16,-1-4-1 15,-3 0 1-15,0-1-1 16,1 1 0-16,-3-3 0 16,-1 0 2-16,3 0-1 0,0-1 12 15,1-2 16 1,2 0-15-16,0 3-7 0,-2-2-6 15,2 2 5-15,-5-3-6 16,2 3 1-16,-3-3-1 16,-2 2 1-16,0-2 0 15,-2-3 14-15,2 1 5 16,2-4 1-16,0-1-5 16,0-1 2-16,0-2-9 15,-2-1 5-15,-3-1 18 0,-1-3-7 16,-3 0-3-1,-2-3-4-15,-2 0-8 0,-5-3 2 16,-2-1-2-16,0 0-1 16,0-2-7-16,-4 0 5 15,0 1 0-15,-2-3-5 16,-4 0 5-16,0-3 15 16,0-1 14-16,-7-4 5 15,-7 1-8-15,-1-1 4 16,-3 1-9-16,-1-3-10 15,-3 3-2-15,-1-1-15 16,-1 3 7-16,0 1 4 16,-2 1-5-16,-1 1 15 15,-1 1-5-15,0 2-11 16,-2 1 1-16,-2 0-1 0,3 3-4 16,-3 2 11-16,1 2-6 15,-2 0-6-15,-3 4 0 16,0 0 1-16,-3 3-2 15,-1 2 1-15,1 1-1 16,0 5 0-16,0 0 0 16,-4 2 0-16,1 1-1 15,-2 2 0-15,-1 3 0 16,-1 0-1-16,1 2 1 16,-1 2 0-16,4 0 0 15,-1 0-1-15,1 0-4 16,0 0 5-16,-2 0-7 15,2 4 2-15,-3 2-2 16,3 1-1-16,2 2 3 16,1-1 5-16,5 1 1 0,4 1-6 15,2-3 6-15,5 1 0 16,1 1-1-16,0 0 0 16,-1 0 0-16,2 2 0 15,-4-2 0-15,4 2-1 16,-4 1 1-16,5-3-12 15,-5 3 11-15,4-3 1 16,0 1 0-16,5 0 0 16,0 0-5-16,2-2 5 15,3 2 1-15,0 1-1 16,3 0-5-16,2-1 6 16,0-1-7-16,3 2 1 15,-1-5 4-15,4 2-14 16,0 0 4-16,0-3 3 0,0-1-17 15,0 1-26-15,0-2-15 16,0 1-68-16,15 2-94 16,-3-2-96-16,1-4-680 0</inkml:trace>
  <inkml:trace contextRef="#ctx0" brushRef="#br0" timeOffset="23562.4234">18089 5163 1335 0,'0'0'253'16,"0"0"-91"-16,0 0-38 15,0 0-46-15,0 0-14 16,0 0-31-16,108-49-21 15,-68 39-7-15,2 2-5 0,-2 2-28 16,6 4-112 0,-10 1-125-16,-10 1-244 0</inkml:trace>
  <inkml:trace contextRef="#ctx0" brushRef="#br0" timeOffset="23751.7532">18167 5240 1215 0,'0'0'237'0,"0"0"-85"16,0 0-54-16,0 0 29 15,97-12-29-15,-45 2-27 16,11-1-40-16,4 0-25 16,-3 0-6-16,9-3-78 15,-15 3-147-15,-16-1-359 0</inkml:trace>
  <inkml:trace contextRef="#ctx0" brushRef="#br0" timeOffset="24134.8901">18130 4710 1270 0,'0'0'183'16,"0"0"-32"-16,0 0-112 16,0 0-38-16,0 0 10 0,-63 87 42 15,32-37-8-15,-4 6 0 16,-2 5 1-16,4 0 11 16,6-4 1-16,11-3-27 15,15-2-13-15,1-3 5 16,28-3 20-16,26 0 7 15,29-2-12-15,22-5 0 16,-5-9-1-16,-17-14-3 16,-26-7 2-16,-17-9-8 15,3 0 0-15,2 0-6 16,1 0-5-16,-7-5-9 16,-8-1-8-16,-4 0 0 15,-6 4-83-15,-9 0-210 0,-6 2-423 16</inkml:trace>
  <inkml:trace contextRef="#ctx0" brushRef="#br0" timeOffset="37870.6154">7583 6573 707 0,'0'0'98'0,"0"0"-79"16,0 0-16-16,0 0 10 16,0 0 56-16,28 11-11 15,-14-5-13-15,0-1 17 16,3 4 16-16,8-1 2 15,-1 1-19-15,4 2-6 16,1-2-3-16,-1 0-7 16,6-1 0-16,4-1 4 15,2 1-11-15,6-2 0 16,4 1-12-16,2-2-8 16,3 0-8-16,0 3-9 15,-3-1 5-15,2 2-5 16,-3-1 0-16,-2 1 0 15,-3-3-1-15,0 3 1 16,-2-4 9-16,-4 0-9 0,3-3 0 16,-4 0 5-16,1-2 7 15,0 0 5-15,1 0 1 16,-1 0-2-16,2-4-2 16,0-1 4-16,-5 2-10 15,3-1-8-15,-7 3 0 16,-3 1 1-16,-4 0-1 15,-3 0-1-15,-1 0 1 16,-1 0 0-16,-1 5-1 16,2-2 0-16,0 0 0 15,2 0 0-15,3-2 1 16,-1 1-1-16,2-2 8 16,2 0 15-16,1 0-8 15,-1-3-4-15,0-3 7 16,-2-1-2-16,-1 0 6 0,-2 1-7 15,-1-3 14-15,-3 1 0 16,1-2-1-16,1-1-9 16,-4-1-6-16,-1-1 12 15,1-1 3-15,-1 0 0 16,-1-3-1-16,-4 0-4 16,-1 0 0-16,-3-4-3 15,-1-2 11-15,-1-2-6 16,-1-1-2-16,-3-3-13 15,0 0-1-15,-2-4 0 16,1-1-3-16,-2 0 1 16,0 0-6-16,0 2 7 0,-2-1 3 15,-8 3 7-15,-5-1 13 16,-2-1-8-16,-5 4-2 16,-3 0-4-16,-5 2-10 15,-1 2-6-15,-4 2 6 16,-2-1-7-16,-5 3 1 15,2 1-1-15,-6 1 0 16,4 1 0-16,-1 0 0 16,-3 1-1-16,1 2 1 15,-3-1 0-15,3 3 1 16,-2 0-1-16,-1-1 0 16,-3-1 1-16,0 2-1 15,-2-3 0-15,-1 2 0 0,0-1 0 16,1 2 0-1,-1 0 1-15,3 0 0 0,-3 3 0 16,1 1-1-16,-2 1-1 16,0 3-6-16,2 1 6 15,-2 0 0-15,1 1 0 16,-1 2-5-16,1 0 5 16,1 0 0-16,-1 0-5 15,5 0 4-15,4 3 1 16,5 2-1-16,-3 2 1 15,4 0 0-15,-4 3-1 16,2 3-4-16,2 2 6 16,-1 2-9-16,0 0-3 15,1 5-3-15,0 0 3 0,-1 2 3 16,3 1 2-16,-1 3 1 16,1-1 5-16,2-1 1 15,2 1-1-15,0 0 0 16,3 2 1-16,2-3 0 15,2-1-1-15,4 1 1 16,4 1-1-16,4-1 0 16,4 3 1-16,4-3-1 15,5 2-5-15,1 1 5 16,0 0 1-16,7 0-1 16,11 2 0-16,6 2 1 15,4-1 0-15,3-2 1 16,5 3-1-16,3-2 0 15,3 2 1-15,1-2-1 16,5 3 1-16,0-1-1 0,2 0 1 16,2-2-1-16,1-3 1 15,-1-3 0-15,0-3 1 16,-4-5-1-16,-5-5 0 16,-3-2 1-16,-1-4 5 15,-2-3 0-15,-2-3-1 16,-1 0 5-16,-1 0-1 15,-2-6 1-15,-1-4-4 16,0 0-6-16,-3 2 5 16,-4 1-5-16,-4 1-1 15,-2 3 0-15,-5 0 0 0,-4 3-1 16,-1 0-6-16,2 0-51 16,-6 11-97-16,-1 2-207 15,-2 0-350-15</inkml:trace>
  <inkml:trace contextRef="#ctx0" brushRef="#br0" timeOffset="42008.6979">18197 6278 178 0,'0'0'1047'16,"0"0"-818"-16,0 0 5 0,0 0 4 15,0 0-49 1,0 0-72-16,-76-74-40 0,58 70-17 16,1 3-12-16,-2 1-7 15,1 0-6-15,-1 14-21 16,1 7 0-16,1 4-7 15,6 8 5-15,5 2 7 16,6 4 1-16,0-3-8 16,20-2-2-16,6-8-1 15,5-2 1-15,2-10 2 16,1-5 6-16,-1-7-3 16,-3-2-4-16,-2-8 1 0,-1-16-2 15,-3-5-3 1,-3-7-5-16,-5-6-1 0,-7-4 5 15,-6-6-5-15,-3-2 0 16,-3-1 4-16,-10 3-5 16,-5 15-7-16,1 11-5 15,0 15-4-15,-1 11-23 16,1 0-22-16,3 18-36 16,4 9 4-16,9 5-73 15,6 14-157-15,14-8-182 16,4-6-459-16</inkml:trace>
  <inkml:trace contextRef="#ctx0" brushRef="#br0" timeOffset="42264.8004">18680 6350 1069 0,'0'0'766'15,"0"0"-486"-15,0 0-144 16,0 0-83-16,0 0-1 16,0 0 53-16,0 0-21 15,-12 92-32-15,11-65-31 16,1-5-11-16,0-1-2 16,1-2-8-16,7-4-16 15,11-5-107-15,-4-5-119 16,0-5-426-16</inkml:trace>
  <inkml:trace contextRef="#ctx0" brushRef="#br0" timeOffset="42492.4626">18880 5891 392 0,'0'0'1460'16,"0"0"-1094"-16,0 0-163 15,0 0-127-15,0 0-30 16,0 0-11-16,0 0 35 16,9 110-13-16,7-58-27 0,2 5-20 15,3 1-8 1,1-1-2-16,2 3 0 16,3 10-131-16,-4-12-227 0,-6-18-1665 0</inkml:trace>
  <inkml:trace contextRef="#ctx0" brushRef="#br0" timeOffset="43803.7473">20267 5975 1060 0,'0'0'530'0,"0"0"-288"16,0 0 56-16,0 0-69 16,0 0-104-16,0 0-91 0,0 0-27 15,12 37 14-15,19 30 33 16,2-1-17-16,0-8-12 15,-6-20-10-15,1-1-6 16,2-2-8-16,-6-14 9 16,-7-12-4-16,-1-9 9 15,-1-12 10-15,1-22-11 16,5-21-13-16,-1-22 1 16,-4 2-1-16,-3 6-1 15,-3 11-22-15,3 20-11 16,3 4-37-16,5 7-48 15,6 13-49-15,7 13-34 16,27 2-71-16,-7 13-20 16,-4 0-199-16</inkml:trace>
  <inkml:trace contextRef="#ctx0" brushRef="#br0" timeOffset="44682.0157">21049 5891 1058 0,'0'0'482'15,"0"0"-135"-15,0 0-123 16,0 0-60-16,0 0-39 15,-79-27-41-15,53 40-29 16,-2 13-9-16,0 10 8 16,2 5-2-16,8 3-18 15,4 2-17-15,9-3-10 16,5-2-7-16,2-9 0 16,15-10-5-16,3-9-37 15,5-12-34-15,2-1-15 0,-2-18-5 16,-2-12 23-1,-7-9 34-15,-4-3 26 0,-6-3 13 16,-5 4 0-16,-1 4 48 16,0 8 31-16,0 8 19 15,-1 6-15-15,-4 8-18 16,1 4-13-16,3 3-30 16,-1 0-22-16,2 15-6 15,0 6 6-15,0 7-1 16,2 5 1-16,16-1-1 15,7-3 1-15,8-6-1 16,6-9-23-16,4-14-64 16,-2-3-77-16,-5-27-38 0,-9-11-50 15,-11-25 105 1,-13-23 136-16,-3-19 12 16,-1 8 170-16,-11 18-42 0,5 34 30 15,2 25 5-15,-1 4-38 16,0 5-22-16,2 5-39 15,1 9-45-15,1 16-19 16,2 18-1-16,0 12 1 16,2 15 0-16,14 3 1 15,8 2 0-15,9-6 5 16,4-8-6-16,5-9 1 16,3-15-1-16,-7-15-22 15,-3-13-8-15,-7-7-2 0,-9-19 22 16,-5-10 10-1,-8-4 0-15,-3-1 8 0,-3 4 20 16,0 7 10-16,0 10-7 16,0 9 12-16,-3 11-6 15,0 0-37-15,3 19-16 16,0 14 15-16,0 6 1 16,13 7-1-16,10 2 1 15,7-4 0-15,7-5 0 16,5-13 1-16,0-10 6 15,-1-13-6-15,-4-3 7 16,-4-22-7-16,-7-11 6 16,-8-7-6-16,-5-7 1 15,-6-1 4-15,-2 3-5 0,-2 9 0 16,1 8 5-16,-2 14 1 16,-1 11-7-16,1 3-15 15,2 7-13-15,4 17 18 16,2 5 8-16,7 6 1 15,3 2-13-15,3-3-66 16,18-4-93-16,-5-8-111 16,-1-13-474-16</inkml:trace>
  <inkml:trace contextRef="#ctx0" brushRef="#br0" timeOffset="45209.6741">22245 5741 1245 0,'0'0'221'16,"0"0"-53"-16,0 0-86 0,0 0 19 16,0 0-15-16,0 0-33 15,0 0-12-15,46 47 3 16,-19-50-2-16,0-14-8 16,-5-8-7-16,-5-6-13 15,-5-7-2-15,-9-4-1 16,-3 1 14-16,0 7 28 15,-11 5 24-15,-2 12-12 16,1 7-10-16,-1 10-15 16,3 0-27-16,3 20-13 15,2 9 0-15,5 5 0 0,0 2 0 16,8 3 9 0,14-3-8-16,5-2 0 0,7-8-1 15,2-7 0 1,0-11-13-16,0-8 3 0,-3-7 10 15,0-15 0-15,-5-7 7 16,-3-8 29-16,-1-1 50 16,-2-2-21-16,-4 5-16 15,2 9-18-15,-2 8-6 16,0 8-13-16,1 7-4 16,2 3-8-16,6 8 0 15,6 12 1-15,3 6 6 0,3 7 4 16,-4 7 2-1,-7 1-4-15,-13 3-8 16,-15 1 5-16,-29 9-6 0,-69 10 1 16,-87 17-1-16,-77-4-38 15,29-17-240-15,5-21-999 0</inkml:trace>
  <inkml:trace contextRef="#ctx0" brushRef="#br0" timeOffset="57184.0526">6500 8695 80 0,'0'0'115'0,"0"0"-10"15,0 0-8-15,0 0 2 16,0 0 27-16,0 0-11 15,-45-17-8-15,38 15 6 0,2-1-6 16,1-1-9 0,2 3-11-16,1-1-20 0,1 2 1 15,0 0-26-15,0-1-9 16,0 1-12-16,0 0-15 16,0 0-6-16,0 0-1 15,7 0 0-15,5 0 1 16,5 1 26-16,2 4-4 15,-1 0 14-15,3 0 11 16,1-1-12-16,0-1-3 16,1 2-7-16,4-5 10 15,1 3-12-15,2 0-8 16,3 0 1-16,3 2-6 16,2 0 3-16,1-1 8 15,0 4 1-15,2-3-6 0,-2 1-9 16,-1 0-5-1,-1-1-1-15,0 0 11 0,0 0 4 16,-4-1-9-16,-1-1-5 16,-4 2 8-16,2-2-9 15,-5 1 8-15,3 1-1 16,0 0 2-16,0-2-3 16,2 3 5-16,1-1 6 15,3 0-7-15,2-1-9 16,3 2 4-16,0-2-5 15,2 0 11-15,0-1-11 16,-1 0 8-16,3 0-2 16,-3-3-6-16,-2 0 9 15,0 0-4-15,0 0-6 16,-1 0 12-16,2 0-11 0,4 0 8 16,-3 0-1-16,5 0-1 15,-2 0 0-15,2 0-1 16,0 0-4-16,0 0 5 15,-2 0 0-15,0-3-5 16,-1 3-1-16,-2-2 0 16,-4 2 1-16,4-1-1 15,-1 0 0-15,-2-1 1 16,2 1-1-16,3 1 5 16,-2-2-5-16,-1 2-1 15,4 0 1-15,2 0 0 16,-1 0-1-16,0 0 1 0,1 0 0 15,1 0-1-15,-1 0 0 16,1 0 7-16,1 0-6 16,0 0-1-16,0 0 1 15,1 0-1-15,1 0 1 16,-2 0-1-16,2-1 1 16,3-1 0-16,1 0-1 15,5-1 9-15,6 1 22 16,7 0-17-16,1 0-6 15,5 1-8-15,11-2 1 16,14 1-1-16,-11-3 0 16,-9 3 2-16,-12-1-1 15,-12 1 5-15,20 0-5 0,1-3 6 16,0 0-5-16,-3 1 0 16,-10 1-2-16,8-4 2 15,-2 3-1-15,-5 0 0 16,0 1 0-16,-6 1 0 15,-1 0-1-15,-5-1 0 16,3 1 0-16,-1 0 0 16,-2 1 0-16,2-2 0 15,-1 0 0-15,-3 1 6 16,2-1-6-16,-2 0 2 16,3 1 4-16,-1-1-5 15,0 2 10-15,5-2-4 16,0 0-1-16,-1 1-5 15,2-1 5-15,-1 3-4 16,1 0-1-16,-1 0 1 0,-2 0-1 16,-1 0 0-16,-1 0 0 15,1 0 0-15,-2 0 0 16,-1 3 5-16,1 0-6 16,-3 2 1-16,-4-1 0 15,-3 0 7-15,-2 2-7 16,-1 0-1-16,-4-1 1 15,-2 2-1-15,0-1 0 16,1 1 0-16,-4-2 0 16,1 1 1-16,2 0-1 15,-1-1 0-15,1-1 1 16,2-1-1-16,-2 2 0 16,3-3 1-16,0 1 0 0,2 0-1 15,1 0 0 1,4 0 0-16,-1-3 0 0,3 4 0 15,-2-1 0-15,3 0-1 16,-2 1 0-16,0-1 0 16,1 4 1-16,-2-2 0 15,2 2 0-15,-2-1 0 16,2-1 0-16,-2 1 1 16,2-1 0-16,0 0 0 15,1 1-1-15,0-2 1 16,-1-2-1-16,2 2 1 15,1-1-1-15,-2-2 1 0,3 0 0 16,-1 1-1-16,-3 1 1 16,1-2-1-16,-2 1 0 15,-3 1-1 1,-5-1 1-16,0 0-1 0,-5-1 0 16,-2 1 0-16,-6-1 0 15,0 0 1-15,-4-1 0 16,-3 2-1-16,-4-1 2 15,0 1-1-15,-4 0 1 16,-2-1-1-16,-3 1 1 16,-1 0-1-16,-2-2 9 15,-1 0 13-15,-2 1 1 16,0-1 9-16,0 0 19 0,0 0-13 16,0 0-14-16,0 0-3 15,0 0-3-15,0 0 9 16,0 0 8-16,0 0 25 15,0 0-24-15,0 0-11 16,0 0-4-16,0 0 1 16,0 0-2-16,0 0-4 15,0 0-8-15,0 0-7 16,0 0 8-16,0 0-9 16,0 0 0-16,0 0 0 15,0 0 1-15,0 0-1 16,0 0-1-16,0 0 1 15,3 2-9-15,4-1-9 16,10 3 0-16,5 0 10 16,11 1 1-16,9 1-2 0,3-2-6 15,4 3 0-15,3-4 5 16,-1-1-1-16,4 1 10 16,0-3-8-16,2 0 8 15,2 0-8-15,2 0 8 16,5 0-1-16,15 0 1 15,-8 0 1-15,6-5-2 16,-2 0-8-16,-9 0 8 16,9 1-6-16,-4 1 2 15,-1-2 4-15,-5 2 1 16,-3-1-8-16,-1 0 3 16,-4 0-1-16,1 0 1 15,0 1-2-15,-2 1 7 16,0 1-8-16,-1-1 8 0,-2 2-14 15,-1 0 9-15,-2 0 5 16,-5 0 0-16,-2 0 0 16,-4 0-7-16,0-1 7 15,-3-2 0-15,1 0 1 16,-2 1-1-16,3-3 0 16,-1 1 1-16,-2 1 0 15,2-1 0-15,0 0 0 16,-4 1-1-16,3 0 1 15,-4 0 0-15,3 0 0 16,-3 1 0-16,1-3 0 0,1 2 1 16,0 0 0-1,1 2 8-15,0-2 3 0,-1 3-2 16,1-2-4 0,2 0 3-16,1 1 0 0,0 1-1 15,1 0 1-15,2 0-2 16,-3 0-1-16,-1 0-4 15,0 0-1-15,-5 0 5 16,-4 0-6-16,-5 0 2 16,-5 0 4-16,-5 0 3 15,-6 0 4-15,-3 0 4 16,-3 0-1-16,-2 0-2 16,1 0-5-16,-1 0-8 15,-1 0 8-15,3 0-9 16,-3 0 0-16,0 0 1 0,0 0-1 15,0 0-1-15,0 0-45 16,-9 0-99-16,-7 0-159 16,-11 1-344-16</inkml:trace>
  <inkml:trace contextRef="#ctx0" brushRef="#br0" timeOffset="79966.587">24617 7540 1964 0,'0'0'232'0,"0"0"-166"15,-38 89 36-15,21-33 17 16,1 8-53-16,3 1-22 15,6 3-16-15,4 0-22 16,3-5-5-16,0-6-1 16,0-10 0-16,4-13-89 15,2-17-108-15,-3-28-104 16,-3-15 48-16,0-10-297 0</inkml:trace>
  <inkml:trace contextRef="#ctx0" brushRef="#br0" timeOffset="80183.1493">24560 7497 1190 0,'0'0'171'16,"0"0"49"-16,52-77-13 16,-19 52-89-16,6 8-34 15,7 8-17-15,3 4-11 16,2 5-25-16,-6 2-18 16,-8 13-13-16,-13 7 0 15,-9 6 0-15,-15 2 2 0,0 1 5 16,-24 4-7-16,-13-2 0 15,-9-1-22-15,-5-4-66 16,-11-8-148-16,15-6-156 16,12-8-937-16</inkml:trace>
  <inkml:trace contextRef="#ctx0" brushRef="#br0" timeOffset="80491.466">25513 7159 1572 0,'0'0'208'0,"0"0"15"15,0 0-60-15,-115 40-38 16,58 26-21-16,-7 23-4 15,5 11-13-15,13 2 10 16,19-13-31-16,18-10-29 16,9-11-13-16,0-14-12 15,7-14-5-15,16-7-7 16,8 0 0-16,11-6-18 16,37-14-88-16,-12-13-138 0,-7-3-425 15</inkml:trace>
  <inkml:trace contextRef="#ctx0" brushRef="#br0" timeOffset="83418.6041">26011 7469 451 0,'0'0'228'0,"0"0"-61"15,0 0 17-15,0 0-5 16,0 0-40-16,0 0-5 0,0 0 8 16,2-24-13-16,-2 20-1 15,0 0 20-15,0 0-17 16,0 2-10-16,0 0 8 15,0 2-3-15,-5 0-38 16,-1 0-42-16,-7 6-28 16,-2 9-5-16,-6 6-5 15,0 5 7-15,0 2 1 16,0 0-15-16,2 1-1 16,3-3 6-16,-1 1-6 15,5-1 0-15,-1-2 0 16,4-5-52-16,1-1-76 0,2-3-86 15,-7-8-164 1,4-5-230-16,0-2-407 0</inkml:trace>
  <inkml:trace contextRef="#ctx0" brushRef="#br0" timeOffset="83633.4683">25725 7431 1407 0,'0'0'257'15,"0"0"-7"-15,0 0-58 16,0 0-79-16,0 0-42 16,0 0-19-16,94-20-4 15,-61 41 7-15,2 5-11 16,1 5-26-16,0 1-17 16,-1 0 1-16,-3-3-2 0,11 3-97 15,-10-11-197-15,-8-8-572 16</inkml:trace>
  <inkml:trace contextRef="#ctx0" brushRef="#br0" timeOffset="83899.0007">26313 6917 1872 0,'0'0'344'15,"0"0"-77"-15,0 0-156 0,0 0-54 16,0 0-44-16,-17 117 39 16,17-12 14-16,0 12-18 15,0 1-8-15,0-14-15 16,2-26-10-16,1-20-7 16,2-15-7-16,-2-9-1 15,4 0-10-15,-1-1-65 16,4-6-104-16,-1-12-134 15,-3-11-456-15</inkml:trace>
  <inkml:trace contextRef="#ctx0" brushRef="#br0" timeOffset="84360.0001">26453 7254 1612 0,'0'0'542'16,"0"0"-417"-16,0 0-30 16,0 0-67-16,0 0 3 15,0 0 64-15,0 0-26 16,73 93-32-16,-45-60-9 16,5-3-14-16,0-5-4 15,1-6 2-15,-2-6-5 16,-3-9-7-16,-3-4-7 15,-6-7-12-15,-3-12-23 16,-5-9-4-16,-6-3 17 16,-3-3 19-16,-3 0 3 0,0 2 7 15,0 8 10-15,0 8 42 16,-3 8 36-16,0 8-33 16,0 3-40-16,-4 23-15 15,-3 13 0-15,1 13 23 16,-1 19 16-16,1 15 8 15,3 13-19-15,0-9-1 16,2-20-14-16,1-24 1 16,3-16-13-16,0-2 1 15,0-3-2-15,0-3-32 16,10-14-72-16,21-21-75 16,-1-13-118-16,-1-12-755 0</inkml:trace>
  <inkml:trace contextRef="#ctx0" brushRef="#br0" timeOffset="84540.4772">26984 7428 1069 0,'0'0'749'16,"0"0"-545"-16,0 0-85 16,0 0-40-16,0 0-11 15,0 0-42-15,88-8-15 16,-61 8-10-16,1 0-1 15,2 0-89-15,-9 0-239 16,-5 4-406-16</inkml:trace>
  <inkml:trace contextRef="#ctx0" brushRef="#br0" timeOffset="84695.9851">27014 7539 1068 0,'0'0'282'16,"0"0"-51"-16,0 0-63 15,0 0 67-15,0 0-101 16,0 0-100-16,83-12-34 16,-20-5-135-16,-11 2-149 15,-3-2-844-15</inkml:trace>
  <inkml:trace contextRef="#ctx0" brushRef="#br0" timeOffset="85033.0648">27531 7235 801 0,'0'0'1061'0,"0"0"-812"16,0 0-91-16,0 0-70 15,0 0 21-15,-82 56-15 16,64-19-37-16,3 4-16 16,8 1-5-16,7 1 0 15,0-2-6-15,6-4-10 16,12-4-12-16,7-8 2 15,2-8 1-15,7-9 16 16,3-8-12-16,2-1-2 16,2-18-1-16,-3-11-1 15,-5-3-10-15,-6-4 6 0,-10-5-5 16,-10 2-2-16,-7 1-1 16,0 3-17-16,-18 6 5 15,-9 7-22-15,-3 5-41 16,1 7-58-16,8 9-47 15,10 2-16-15,11 0-494 0</inkml:trace>
  <inkml:trace contextRef="#ctx0" brushRef="#br0" timeOffset="85311.0862">27892 6710 1592 0,'0'0'397'15,"0"0"-284"-15,0 0-84 16,0 0-8-16,135 80 100 16,-55 3 44-16,12 38-55 15,-7 14-26-15,-23-2-40 16,-37-18-4-16,-31-23-15 15,-45-8-11-15,-40-5-4 16,-44 4-10-16,-40-8-45 16,26-19-240-16,3-21-1202 0</inkml:trace>
  <inkml:trace contextRef="#ctx0" brushRef="#br0" timeOffset="86763.425">26231 7634 818 0,'0'0'274'0,"0"0"-32"15,0 0-4-15,0 0-39 16,0 0-18-16,0 0-29 15,0-6-51-15,0 6-32 0,0 0-33 16,0 0-22 0,0 8-13-16,0 10 20 0,0 6 10 15,0 2-7-15,0 2-12 16,0 1-2-16,0-2-4 16,0-4-6-16,0-3-14 15,0-7-122-15,0-7-236 16,-2-6-477-16</inkml:trace>
  <inkml:trace contextRef="#ctx0" brushRef="#br0" timeOffset="87601.1444">26159 7353 527 0,'0'0'225'0,"0"0"-40"15,0 0-81-15,0 0-26 16,0 0-32-16,0 0-28 15,0 0 26-15,3 8 1 16,0-2-3-16,-2-2-4 16,1 0-5-16,-2-1-12 15,0 0-5-15,0-1-3 16,0-2 0-16,0 3 3 16,0-3 4-16,0 0 27 0,0 0 43 15,0 0-22 1,0 0-31-16,0 0-7 15,1-3-3-15,-1 1-8 16,2 2-8-16,-2 0-11 0,0 0-6 16,1 0-1-16,3 0-6 15,-1 2 11-15,-2 6-5 16,2 1 7-16,-3-1-1 16,0 1-7-16,0-1 8 15,-3-2 9-15,-3-2 3 16,0-2 5-16,0-2-4 15,0 0 6-15,0 0 34 16,5-1 6-16,-1-7-8 16,2 0-16-16,0-1-18 15,0 1-11-15,0 0-5 0,7 4 1 16,1-1-2 0,-2 5 0-16,2-3-1 0,-1 3 0 15,-1 0-5-15,-3 0-5 16,-2 0 0-16,-1 3-4 15,0 4 1-15,0-3 3 16,0-1 11-16,-3 0 9 16,-1-3 1-16,1 0-2 15,3 0-8-15,0 0-47 16,0-6-191-16,6-2-663 0</inkml:trace>
  <inkml:trace contextRef="#ctx0" brushRef="#br0" timeOffset="94590.5555">24263 8705 576 0,'0'0'195'16,"0"0"-45"-16,0 0 48 0,0 0-2 16,0 0 6-16,-4 0-20 15,4 0-22-15,0 0-31 16,0 0-19-16,0 0-29 16,0 0-20-16,0 0-17 15,0 0-23-15,0 0-9 16,4 0-4-16,11-4-7 15,6-4 0-15,9 1 0 16,1 0 0-16,3 1-1 16,-2 1-49-16,-4 2-59 0,-7 2-75 15,-3 1-65 1,-8 0-136-16,-7 0-386 0</inkml:trace>
  <inkml:trace contextRef="#ctx0" brushRef="#br0" timeOffset="94796.859">24190 8816 743 0,'0'0'715'0,"0"0"-532"16,0 0-62-16,0 0-21 15,0 0-2-15,0 0-51 16,0 0-15-16,105-29-22 15,-59 19-10-15,39-10-58 16,-11 3-213-16,-2-5-1058 0</inkml:trace>
  <inkml:trace contextRef="#ctx0" brushRef="#br0" timeOffset="105973.4445">24929 8643 1560 0,'0'0'261'0,"0"0"-188"0,0 0-14 16,-38 95 58-1,29-51-18-15,2 2-37 0,4 4-31 16,1 0-15-16,2-4-10 16,0-1 1-16,0-6-7 15,0-7-71-15,5-16-144 16,-1-9-131-16,-1-7-247 0</inkml:trace>
  <inkml:trace contextRef="#ctx0" brushRef="#br0" timeOffset="106168.0019">24884 8603 882 0,'0'0'255'16,"0"0"-41"-16,52-77-41 15,-21 55-58-15,6 8-42 16,1 9-9-16,-1 5-3 0,-6 0 8 16,-7 15-23-16,-10 9-20 15,-13 6 9-15,-1 4-7 16,-12 0-8-16,-10 0-9 15,-1 0-11-15,4-9-104 16,10-10-475-16</inkml:trace>
  <inkml:trace contextRef="#ctx0" brushRef="#br0" timeOffset="106595.8475">25907 8308 1420 0,'0'0'367'0,"0"0"-120"16,-91-1-82-16,24 33-23 0,-20 31 2 15,-5 27-27-15,8 12-16 16,26 5-38-16,30-11-26 15,26-10-13-15,7-5-7 16,21-14-8-16,9-13-2 16,2-18-6-16,18-3-1 15,26-5-21-15,20-20-80 16,-8-4-140-16,-21-9-425 0</inkml:trace>
  <inkml:trace contextRef="#ctx0" brushRef="#br0" timeOffset="107039.2673">26204 8520 1629 0,'0'0'286'0,"0"0"-19"16,0 0-23-16,0 0-76 16,0 0-71-16,0 0-60 15,0 0-23-15,-87 47-2 16,59-11-3-16,1 5-3 16,0 0-5-16,3 0 7 15,4-2-2-15,1-5-6 16,3-2-59-16,4-10-108 15,-1-18-100-15,5-4-237 0,2-10-187 0</inkml:trace>
  <inkml:trace contextRef="#ctx0" brushRef="#br0" timeOffset="107210.8551">25862 8501 1350 0,'0'0'250'15,"0"0"-60"-15,0 0-66 16,0 0 12-16,0 0-20 15,87 30-18-15,-56 0-12 16,2 5-23-16,0 5-36 16,-2 0-17-16,-1 2-10 15,3 10-20-15,-7-11-164 16,-5-9-477-16</inkml:trace>
  <inkml:trace contextRef="#ctx0" brushRef="#br0" timeOffset="107422.3573">26317 8637 1739 0,'0'0'328'16,"0"0"-191"-16,0 0-2 16,0 0 13-16,-12 87-11 15,8-51-70-15,1 1-25 16,3-1-29-16,0 0-4 15,0-4-9-15,15-5-74 16,1-8-233-16,2-12-681 0</inkml:trace>
  <inkml:trace contextRef="#ctx0" brushRef="#br0" timeOffset="107813.9523">26595 8950 1156 0,'0'0'401'0,"0"0"-300"16,0 0-20-16,0 0 42 15,0 0 37-15,14 76-80 16,-14-56-43-16,0-1-19 15,0 1-12-15,-8-6 0 16,2-4-6-16,4-10-33 0,1-7-172 16,1-10-452-16</inkml:trace>
  <inkml:trace contextRef="#ctx0" brushRef="#br0" timeOffset="108066.089">26949 8422 1731 0,'0'0'290'0,"0"0"-99"16,0 0-104-16,0 0-35 16,0 0 55-16,0 0-22 0,-43 112-26 15,31-69-13-15,2 3-25 16,0-3-9-16,2-2 0 15,2-4-12-15,1-7 0 16,2-7-101-16,3-19-113 16,0-4-283-16,-1-2-253 0</inkml:trace>
  <inkml:trace contextRef="#ctx0" brushRef="#br0" timeOffset="108232.4417">26773 8470 1079 0,'0'0'560'0,"0"0"-479"16,0 0-27-16,0 0 100 16,0 0 6-16,81 68-63 15,-45-35-45-15,3 3-33 0,0 1-10 16,8 9-9 0,-9-9-139-16,-9-10-489 0</inkml:trace>
  <inkml:trace contextRef="#ctx0" brushRef="#br0" timeOffset="108553.5286">27109 8564 1204 0,'0'0'517'0,"0"0"-435"16,0 0-6-16,0 0 3 15,0 0 44-15,0 0-70 0,87-11-15 16,-67 15-8-16,-5 10-23 15,-7 1 3-15,-8 5 2 16,0 3 19-16,-8 2 17 16,-8 2-4-16,-2-1-2 15,2-3 14-15,4-3 6 16,4-5-14-16,5-2-15 16,3-4-11-16,0-4-9 15,3 0 1-15,14-3-1 16,7-2-2-16,7 0-5 15,3 0-6-15,2 0-45 16,6-7-142-16,-11 0-332 16,-9-1-905-16</inkml:trace>
  <inkml:trace contextRef="#ctx0" brushRef="#br0" timeOffset="109526.5795">27501 8858 622 0,'0'0'910'15,"0"0"-762"-15,0 0 87 16,0 0-50-16,-46 86-63 16,37-69-58-16,3-4-43 15,2-1-15-15,2-4-6 16,2-8-39-16,0 0-210 15,6-7-299-15</inkml:trace>
  <inkml:trace contextRef="#ctx0" brushRef="#br0" timeOffset="109733.2985">27697 8286 1652 0,'0'0'275'15,"0"0"-132"-15,0 0-78 16,0 0 54-16,-37 87-42 16,23-43-38-16,-1 1-18 15,3 1-15-15,-1 3 1 16,2-3-7-16,-1 2-124 16,2-13-394-16,3-11-713 0</inkml:trace>
  <inkml:trace contextRef="#ctx0" brushRef="#br0" timeOffset="109915.3886">27522 8386 1435 0,'0'0'308'16,"0"0"-137"-16,0 0-96 16,0 0-9-16,0 0 22 15,0 0-5-15,79 46-45 16,-44-22-18-16,-1-2-20 15,5 7-6-15,-10-5-179 16,-6-5-455-16</inkml:trace>
  <inkml:trace contextRef="#ctx0" brushRef="#br0" timeOffset="111152.178">27853 8550 980 0,'0'0'178'0,"0"0"-39"0,0 0-17 15,0 0-10 1,0 0-34-16,86 4-49 0,-73 7-20 16,-7 1-9-16,-6 4 10 15,0 0 18-15,-8-1-15 16,-8 1 3-16,-1-2-1 16,0-3 4-16,2-2 26 15,3-4 30-15,4-2 64 16,5-2-12-16,2-1-35 15,1 2-49-15,0-1-26 16,1 3-15-16,11 4-1 16,9 4 0-16,4 2 1 15,2 2-2-15,-3 2 2 16,-3-1-2-16,-6-1 1 0,-8-2-1 16,-5-1 0-16,-2-5 0 15,-5-1 1-15,-12-7-1 16,-12-2-30-16,6-15-159 15,3-6-594-15</inkml:trace>
  <inkml:trace contextRef="#ctx0" brushRef="#br0" timeOffset="111326.3628">28134 8422 1422 0,'0'0'224'0,"0"0"-141"16,0 0-44-16,0 0 68 0,0 0-60 16,88 14-47-16,-57-9-75 15,-1-2-497-15</inkml:trace>
  <inkml:trace contextRef="#ctx0" brushRef="#br0" timeOffset="111476.9443">28514 8464 1452 0,'0'0'267'0,"0"0"-107"15,0 0-88-15,0 0-42 16,0 0-30-16,87-6-85 16,-57 1-419-16</inkml:trace>
  <inkml:trace contextRef="#ctx0" brushRef="#br0" timeOffset="111634.0211">28894 8456 1603 0,'0'0'289'0,"0"0"-54"16,0 0-136-16,0 0 7 16,0 0-54-16,0 0-52 15,0 0-12-15,62-17-195 16,-37 6-593-16</inkml:trace>
  <inkml:trace contextRef="#ctx0" brushRef="#br0" timeOffset="111946.1005">29123 7899 1650 0,'0'0'209'16,"0"0"-116"-16,0 0 22 16,0 0 24-16,0 0-68 15,85-10-42-15,-49 37-8 16,4 14-11-16,2 27 5 16,2 36 0-16,-3 33 6 0,-12 8 7 15,-13-6-4-15,-16-25-8 16,-3-25-9-16,-16-20-5 15,-6-17-1-15,-2-20 13 16,-6-5-7-16,-10-1-7 16,-24 1-58-16,6-5-102 15,10-11-418-15</inkml:trace>
  <inkml:trace contextRef="#ctx0" brushRef="#br0" timeOffset="112940.8948">28832 7950 940 0,'0'0'365'0,"0"0"-46"15,0 0-6-15,0 0-150 16,0 0-84-16,0 0-5 16,-67 131 16-16,28-15-5 15,-1 20 23-15,1 4 2 16,6-7-44-16,6-21-18 16,3-9-19-16,5-18-14 0,4-24-3 15,6-18-4-15,0-13-7 16,2 0 0-16,1-3-1 15,0-5-15-15,4-12-46 16,2-10-46-16,0-22-23 16,0-12-122-16,0-8-570 0</inkml:trace>
  <inkml:trace contextRef="#ctx0" brushRef="#br0" timeOffset="113388.3328">28738 8310 1318 0,'0'0'308'0,"0"0"-86"16,0 0-87-16,0 0-68 15,0 0-26-15,0 0 15 16,0 0 0-16,58 75-20 15,-37-54-20-15,3-2-15 16,0-5 8-16,-1-2-8 16,-1-6-1-16,-2-6 0 15,-2 0-16-15,-3-6-14 16,0-12 2-16,-5-4 12 0,-2-3 15 16,-3 0 1-16,-4 2 7 15,1 5 56-15,-2 8 33 16,0 3 36-16,0 7-41 15,0 4-48-15,-8 18-28 16,-3 13-15-16,-3 11 29 16,2 6 10-16,0 4-5 15,-2 3-3-15,5 1-14 16,0-4-1-16,1-3-10 16,3-10-5-16,2-8-1 15,2-13-55-15,1-18-109 16,0-4-104-16,6-4-258 0</inkml:trace>
  <inkml:trace contextRef="#ctx0" brushRef="#br0" timeOffset="113554.4296">29045 8495 1324 0,'0'0'284'16,"0"0"-116"-16,0 0-98 15,0 0-35-15,0 0-35 16,0 0-6-16,0 0-165 16,79-6-425-16</inkml:trace>
  <inkml:trace contextRef="#ctx0" brushRef="#br0" timeOffset="113704.5845">29045 8495 1081 0,'-55'86'247'0,"55"-86"-32"16,0 0-135-16,14 0-54 16,8 0-26-16,22-6 0 15,-5-4-223-15,-4 1-1130 0</inkml:trace>
  <inkml:trace contextRef="#ctx0" brushRef="#br0" timeOffset="114071.7515">29245 8441 1096 0,'0'0'494'0,"0"0"-290"16,0 0-43-16,0 0-23 16,0 0-33-16,0 0-45 15,0 0-8-15,-46 65-13 16,43-43-7-16,3-2-5 15,0 2-6-15,0-6 1 16,4 1-9-16,7-5-5 16,2-3 4-16,-1-3 1 15,4-4 0-15,0-2 8 16,1 0 21-16,0-12-17 16,-1-5-1-16,-2-5-15 15,-3-2 1-15,-6-2 19 0,-2 2 2 16,-3 3 11-16,0 5-12 15,0 5-2-15,-6 5-15 16,-9 6-13-16,-7 0 0 16,-29 9-40-16,0 10-166 15,-1-3-798-15</inkml:trace>
  <inkml:trace contextRef="#ctx0" brushRef="#br0" timeOffset="132297.8313">31093 6159 1397 0,'0'0'172'15,"0"0"-132"-15,0 0-40 0,0 0 9 16,0 0 4-16,-31 6 6 16,14 5 23-16,-6 4 28 15,-4 6-11-15,-3-1 2 16,-4 5-7-16,-5 1-1 16,-1 4-26-16,-1 1-7 15,2 0-14-15,-1 2-5 16,6-4 0-16,1 1-1 15,5-6-49-15,1 0-95 16,7-8-87-16,4-8-285 0</inkml:trace>
  <inkml:trace contextRef="#ctx0" brushRef="#br0" timeOffset="132503.6195">30564 6259 1249 0,'0'0'203'16,"0"0"-81"-16,0 0-65 16,0 0-25-16,0 0 14 15,97 26 8-15,-69-4-8 16,2 7-14-16,0 2-16 16,-2 2-16-16,3 16-60 15,-7-12-69-15,-7-3-169 0</inkml:trace>
  <inkml:trace contextRef="#ctx0" brushRef="#br0" timeOffset="132714.94">31044 6466 1633 0,'0'0'303'16,"0"0"-221"-16,0 0-60 15,0 0-21-15,0 0 15 16,0 0 46-16,0 0-15 16,-15 104-25-16,15-67-22 15,2 12-4-15,9-10-324 16,3-11-1131-16</inkml:trace>
  <inkml:trace contextRef="#ctx0" brushRef="#br0" timeOffset="134851.7741">31382 6428 816 0,'0'0'263'15,"0"0"-91"-15,0 0 17 16,0 0 8-16,0 0-49 16,0 0-81-16,0 0-42 15,0 0-17-15,0 2-8 16,16 2-127-16,4-1-179 0,6 0-214 0</inkml:trace>
  <inkml:trace contextRef="#ctx0" brushRef="#br0" timeOffset="135026.8179">31694 6464 1219 0,'0'0'251'0,"0"0"-115"16,0 0-38-16,0 0 3 15,0 0-41-15,0 0-60 16,0 0-117-16,88 0-221 15,-58 0-651-15</inkml:trace>
  <inkml:trace contextRef="#ctx0" brushRef="#br0" timeOffset="135180.6243">32042 6474 1051 0,'0'0'205'0,"0"0"-192"15,0 0-13-15,0 0-37 16,0 0-117-16,0 0-895 0</inkml:trace>
  <inkml:trace contextRef="#ctx0" brushRef="#br0" timeOffset="135322.7897">32262 6471 16 0,'0'0'1043'0,"0"0"-908"16,0 0-80-16,0 0-42 16,0 0-13-16,0 0-40 15,0 0-323-15</inkml:trace>
  <inkml:trace contextRef="#ctx0" brushRef="#br0" timeOffset="135984.538">32683 6208 925 0,'0'0'284'0,"0"0"-39"16,0 0-23-16,0 0-55 15,0 0-84-15,0 0-58 16,0 0-10-16,-57 38 56 15,29-13-3-15,-2 1-42 16,2 1-18-16,3-1 1 16,-1 1-9-16,4-2 1 15,-2-2-1-15,0-3-117 16,-7-6-111-16,4-6-110 16,3-8-222-16</inkml:trace>
  <inkml:trace contextRef="#ctx0" brushRef="#br0" timeOffset="136144.716">32273 6307 985 0,'0'0'223'0,"0"0"3"0,0 0-23 16,0 0-33-16,0 0-53 15,0 0-69-15,0 0-32 16,103-22-8-16,-76 46 9 16,1 3 2-16,2 7-16 15,-2 0-3-15,7 11-89 16,-8-10-141-16,-4-8-350 0</inkml:trace>
  <inkml:trace contextRef="#ctx0" brushRef="#br0" timeOffset="136435.6748">32681 6406 1088 0,'0'0'186'0,"0"0"-141"15,0 0-32-15,0 0 12 16,0 0 7-16,0 0-19 16,81 22-12-16,-76-10 0 15,-5 2 41-15,0 2-23 16,-11 0-1-16,-2 1 5 16,-5 0 38-16,4-5 9 15,4 3-32-15,3-3-15 16,5-1-5-16,2-2-7 0,2 2 8 15,15-2 9-15,12-1-28 16,20-8-16-16,-4 0-144 16,-6 0-234-16</inkml:trace>
  <inkml:trace contextRef="#ctx0" brushRef="#br0" timeOffset="136622.3979">32973 6314 1011 0,'0'0'228'15,"0"0"88"-15,0 0-57 16,0 0-67-16,0 0-111 16,0 0-81-16,0 0-3 15,11 16-5-15,-2 12 8 16,0 5 0-16,2 1-2 0,-5 0 2 16,-6 7-135-1,0-9-118-15,-6-10-282 0</inkml:trace>
  <inkml:trace contextRef="#ctx0" brushRef="#br0" timeOffset="136998.6947">32868 6382 185 0,'0'0'611'15,"0"0"-536"-15,0 0-4 16,81-4 1-16,-56 4 40 15,-4 1-30-15,-6 6-20 16,-2 3-2-16,-7 2 34 16,-3 2 11-16,-1 3-60 0,-2 3-19 15,0 0-4-15,0 4-8 16,0 1 2-16,0-4-1 16,0 1 2-16,0-5 8 15,3-3 19-15,1-4 20 16,5-4 4-16,-1-5 18 15,2-1 22-15,3 0-21 16,-1-10-47-16,3-9-18 16,-4-3-11-16,-1-4-10 15,0-4-1-15,-2-1 0 0,-2 2-34 16,0 2-34 0,-3 10-49-16,3 8-36 0,-2 5-97 15,-1 4-284-15</inkml:trace>
  <inkml:trace contextRef="#ctx0" brushRef="#br0" timeOffset="137249.2468">33438 6370 1068 0,'0'0'362'0,"0"0"-167"15,0 0-114-15,0 0-59 16,0 0-22-16,0 0 15 0,0 0 21 16,-51 89-5-16,36-57-12 15,3-1-6-15,-1 0-12 16,0-6-1-16,2-4-43 16,-5-11-106-16,5-7-186 15,2-3-681-15</inkml:trace>
  <inkml:trace contextRef="#ctx0" brushRef="#br0" timeOffset="137418.4466">33217 6394 1121 0,'0'0'200'0,"0"0"-163"16,0 0 39-16,0 0 46 15,0 0-36-15,66 80-51 0,-39-51-24 16,1-3-5-16,2-1-6 15,13 2-14-15,-10-7-199 16,-3-7-550-16</inkml:trace>
  <inkml:trace contextRef="#ctx0" brushRef="#br0" timeOffset="137807.7958">33535 6520 700 0,'0'0'120'0,"0"0"49"16,0 0-4-1,0 0-29-15,-18 78 8 0,17-55-48 16,1-3-53-16,0 1-22 16,0-6-13-16,0-4-2 15,0-3-5-15,0-2 0 16,0-6 23-16,0 0 10 15,3 0-6-15,3-14-17 16,4-1 4-16,0-5 42 16,1-1 23-16,1 0-9 15,-3 5-14-15,-2 2 13 16,2 7-5-16,-3 3-17 16,2 4-21-16,2 0-21 15,6 8-6-15,4 11 0 0,1 5-1 16,2 5 0-1,1 3 1-15,-3 2 0 0,-7 4-1 16,-14 8-81-16,0-8-263 16,-17-8-1087-16</inkml:trace>
  <inkml:trace contextRef="#ctx0" brushRef="#br0" timeOffset="191628.5961">24347 9634 1512 0,'0'0'193'0,"0"0"-79"15,0 0 12-15,0 0 7 16,0-16-43-16,4 8-40 16,11 0-21-16,2-1-12 15,6 3-9-15,6 0-8 0,0 1 1 16,3 2-1 0,-4 3-31-16,-4 0-121 0,-7 8-211 15,-11 1-307-15</inkml:trace>
  <inkml:trace contextRef="#ctx0" brushRef="#br0" timeOffset="191812.8883">24245 9777 1523 0,'0'0'190'15,"0"0"-138"-15,0 0-30 16,0 0 31-16,0 0 52 15,0 0-20-15,0 0-59 0,25-8-26 16,11-1-93-16,-3-2-255 16,-6 2-891-16</inkml:trace>
  <inkml:trace contextRef="#ctx0" brushRef="#br0" timeOffset="195698.962">25155 9578 1622 0,'0'0'214'15,"0"0"-45"-15,0 0-33 16,0 0-71-16,0 0-43 16,0 0-13-16,-54 62 10 0,45-17-1 15,1 3 0 1,3 4-11-16,1-2 1 0,1-4-7 15,3-2 0 1,0-7-1-16,0-5-39 0,0-12-106 16,0-20-151-16,3 0-221 15,3-15-331-15</inkml:trace>
  <inkml:trace contextRef="#ctx0" brushRef="#br0" timeOffset="195916.5462">25114 9584 1104 0,'0'0'207'15,"0"0"-49"-15,0 0-2 16,62-92-8-16,-33 72-48 16,0 8-22-16,4 5-23 15,0 7-23-15,-3 0-19 0,-5 11-11 16,-9 9-1-16,-11 5 1 16,-5 3-1-16,-9 3 1 15,-21 2-2-15,-10 0 1 16,-7-2-1-16,-2-5-64 15,0-1-94-15,11-8-100 16,15-7-291-16</inkml:trace>
  <inkml:trace contextRef="#ctx0" brushRef="#br0" timeOffset="196805.4128">25721 9385 1083 0,'0'0'247'0,"0"0"37"15,0 0 8-15,0 0-47 16,0 0-84-16,-80-52-44 16,19 94-40-16,-22 33 17 15,-11 31-12-15,6 11-18 16,22-5-11-16,29-26-9 16,22-27-20-16,12-14-14 15,3-4 1-15,12 3-9 16,18 3 6-16,14-5-8 15,28-15-22-15,28-27-63 16,19-41-116-16,-16-7-151 16,-27-11-480-16</inkml:trace>
  <inkml:trace contextRef="#ctx0" brushRef="#br0" timeOffset="197008.5993">26005 9370 1805 0,'0'0'302'0,"0"0"-98"15,0 0-95-15,0 0-24 16,0 0-5-16,-98 106-23 16,75-56-24-16,1 2-7 15,4-1-8-15,3 0-10 16,1-3-8-16,1-2 1 16,3-5-1-16,0-7-137 0,-4-14-139 15,2-11-339-15,2-9-604 16</inkml:trace>
  <inkml:trace contextRef="#ctx0" brushRef="#br0" timeOffset="197179.2534">25679 9578 1303 0,'0'0'618'0,"0"0"-443"16,0 0-60-16,0 0-34 16,0 0 17-16,0 0 0 15,104 20 1-15,-65 6-44 16,0 6-32-16,-2 2-13 15,-1 2-4-15,1 1-6 16,6 8-89-16,-8-9-187 16,-6-11-600-16</inkml:trace>
  <inkml:trace contextRef="#ctx0" brushRef="#br0" timeOffset="197381.983">26228 9627 1625 0,'0'0'487'0,"0"0"-296"15,0 0-64-15,0 0-38 16,0 0-8-16,0 0-58 16,0 0 12-16,28 46-5 15,-17-20-10-15,2 1-9 16,-4 0-10-16,-2 2 8 16,2-3-9-16,0 1-146 15,-1-7-183-15,-2-11-703 0</inkml:trace>
  <inkml:trace contextRef="#ctx0" brushRef="#br0" timeOffset="197677.8636">26530 9225 1958 0,'0'0'306'0,"0"0"-36"15,0 0-125-15,0 0-62 0,0 0-34 16,0 0-22 0,-9 143 37-16,9-36 22 0,0 16-25 15,0-3-4 1,2-10 3-16,2-13 1 16,2-2-14-16,-3-8-22 0,0-15-8 15,-3-18-10 1,0-15-7-16,0-9 0 0,0-1-2 15,4-2-76-15,7-16-102 16,1-11-130-16,3-3-679 0</inkml:trace>
  <inkml:trace contextRef="#ctx0" brushRef="#br0" timeOffset="198576.0382">26709 9549 1517 0,'0'0'272'16,"0"0"-83"-16,0 0-97 15,0 0-48-15,0 0 26 0,0 0-19 16,0 0-18-16,17 97-4 16,7-70-9-16,3-3-9 15,1-5-3-15,-4-4-7 16,-2-8 5-16,-7-7 1 15,-4 0 6-15,-3-12 7 16,-3-8-10-16,-4-7 12 16,-1-1 38-16,0-1 24 15,0 4-2-15,-4 9-12 16,-1 3 5-16,1 12-8 16,1 1-42-16,0 20-25 15,0 15-1-15,2 13 1 16,1 8 6-16,0 4-5 0,0 3 0 15,1-6 0-15,8-5 9 16,4-7-10-16,4-10-39 16,14-16-115-16,-2-9-161 15,-3-10-430-15</inkml:trace>
  <inkml:trace contextRef="#ctx0" brushRef="#br0" timeOffset="198744.475">27125 9637 1669 0,'0'0'323'16,"0"0"-108"-16,0 0-103 15,0 0-32-15,0 0-44 16,102-25-27-16,-63 23-9 16,7 2-80-16,-10 0-212 0,-11 0-567 15</inkml:trace>
  <inkml:trace contextRef="#ctx0" brushRef="#br0" timeOffset="198891.1564">27190 9772 1018 0,'0'0'593'16,"0"0"-516"-16,0 0-33 15,0 0-8-15,0 0-11 16,112-27-25-16,-62 10-408 0</inkml:trace>
  <inkml:trace contextRef="#ctx0" brushRef="#br0" timeOffset="199492.5151">27507 9561 1605 0,'0'0'316'15,"0"0"-95"-15,0 0-123 16,0 0-35-16,0 0 16 16,0 0 19-16,-32 78-23 0,30-46-37 15,2 1-17 1,0-2-4-16,12-4-9 0,3-6-1 16,2-4-6-1,2-9 7-15,0-6 1 0,-1-2 4 16,1-10 1-16,2-11-3 15,-4-6-3-15,-3-4-2 16,-8-3-5-16,-6 0 1 16,0 3 4-16,-9 6-6 15,-10 4-11-15,-2 6-20 16,2 5-34-16,1 8-41 16,10 2-63-16,5 0-304 15,3 7-378-15</inkml:trace>
  <inkml:trace contextRef="#ctx0" brushRef="#br0" timeOffset="199770.0594">27712 9157 1910 0,'0'0'224'0,"0"0"-181"0,89 32-36 16,-26 19 17-1,12 33 50-15,2 25-3 0,-16 9 0 16,-31-6-30-16,-30-18-12 16,-25-15-9-16,-16-15-9 15,-3-16-5-15,-17-2-6 16,16-19-115-16,3-10-524 0</inkml:trace>
  <inkml:trace contextRef="#ctx0" brushRef="#br0" timeOffset="201383.207">28560 9467 310 0,'0'0'0'16,"0"0"-69"-16</inkml:trace>
  <inkml:trace contextRef="#ctx0" brushRef="#br0" timeOffset="201865.8845">28560 9467 662 0,'-17'-12'357'0,"15"10"-138"16,2 2 20-16,-1 0-38 15,-1 0-54-15,-1 5-80 16,-1 15-37-16,-1 10 21 16,0 8 25-16,4 6-17 15,-2 2-21-15,3 0-13 16,0 1 0-16,0-2 0 16,0-1-8-16,0-3-16 15,0-3 6-15,0-5-5 16,0-7 0-16,0-7 0 0,0-9-1 15,0-8-1-15,0-2-1 16,0-6 1-16,-1-19-1 16,-2-9-10-16,0-13 3 15,0-10 7-15,0-4-7 16,3 0 8-16,0 2 0 16,3 9 0-16,14 7 2 15,5 5 13-15,4 10-1 16,6 6-5-16,2 8 2 15,3 8 2-15,-1 6-12 16,-2 4 0-16,-4 16 0 16,-3 6 1-16,-10 3-1 15,-7 0-1-15,-10 1 8 16,0 1-8-16,-22 0 0 0,-37 10-26 16,6-8-176-1,-4-7-527-15</inkml:trace>
  <inkml:trace contextRef="#ctx0" brushRef="#br0" timeOffset="202234.2782">28237 9801 781 0,'0'0'731'15,"0"0"-651"-15,0 0-57 16,0 0-17-16,0 0-6 0,0 0-83 16,0 0-412-16</inkml:trace>
  <inkml:trace contextRef="#ctx0" brushRef="#br0" timeOffset="202404.4691">28384 9838 1181 0,'0'0'160'16,"0"0"-131"-16,0 0-29 0,0 0-178 15,0 0-584-15</inkml:trace>
  <inkml:trace contextRef="#ctx0" brushRef="#br0" timeOffset="202894.1762">29616 9290 1512 0,'0'0'293'15,"0"0"-81"-15,0 0-31 16,0 0-63-16,-83-22 5 15,53 42-31-15,-12 33-50 16,-10 37 25-16,0 25-2 16,12 12 0-16,19-4-16 15,21-16-13-15,10-13-12 16,17-16-11-16,6-18-6 0,2-17-1 16,6-9-6-16,25-2-11 15,26-11-32-15,18-21-105 16,-19-9-317-16,-25-26-795 0</inkml:trace>
  <inkml:trace contextRef="#ctx0" brushRef="#br0" timeOffset="203144.6827">30237 9344 1920 0,'0'0'273'15,"0"0"-153"-15,0 0-36 16,0 0 44-16,0 0-42 16,0 0-37-16,-80 74 0 15,54-31-16-15,1 7-7 16,-1 0-13-16,6-1-12 16,0 0 1-16,2-2-2 15,0-4-7-15,0 1-137 16,2-13-136-16,4-13-410 0</inkml:trace>
  <inkml:trace contextRef="#ctx0" brushRef="#br0" timeOffset="203335.182">29856 9453 1971 0,'0'0'306'0,"0"0"-248"16,0 0-57-16,0 0 47 15,80 96 46-15,-36-48-5 16,7 3-46-16,4 2-19 16,-1-1-18-16,-3 1-6 15,4 7-111-15,-12-15-190 16,-13-14-1027-16</inkml:trace>
  <inkml:trace contextRef="#ctx0" brushRef="#br0" timeOffset="204431.2969">30346 9709 1460 0,'0'0'259'0,"0"0"-158"16,0 0-25-16,0 0-7 15,0 0 4-15,0 0-42 16,0 0-17-16,76-20-5 16,-60 20-9-16,-4 8 0 15,-3 5 0-15,-2 3 1 16,-5 1 0-16,-2 3 9 15,0 3 4-15,-12 2 18 16,-3-1 11-16,-4 2 4 16,-1-4 9-16,1 0-4 15,1-3 2-15,5-2-17 0,4-2-12 16,3-4-12-16,5-3-4 16,1-2 0-16,0 0 4 15,4 1 11-15,12-1 15 16,7 0-3-16,5-1-8 15,5-2-15-15,7-1-5 16,26-2-8-16,-11 0-120 16,-5-5-345-16</inkml:trace>
  <inkml:trace contextRef="#ctx0" brushRef="#br0" timeOffset="204844.3308">31078 8930 1664 0,'0'0'241'16,"0"0"-49"-16,0 0-50 0,0 0-73 16,0 0 16-16,-25 140 60 15,7-11-30-15,5 22-42 16,3 5-28-16,2-11 1 15,-1-27-15-15,-5-11-14 16,-2-22-8-16,4-22-8 16,2-20 2-16,4-15-3 15,3-5-89-15,3-23-153 16,0 0-253-16,13-22-405 0</inkml:trace>
  <inkml:trace contextRef="#ctx0" brushRef="#br0" timeOffset="205183.9018">31227 9411 1807 0,'0'0'266'0,"0"0"-108"15,0 0-105-15,0 0-7 16,0 0-21-16,0 0 25 16,44 88-9-16,-21-58-12 15,6-3-12-15,2-5-7 16,0-10 5-16,1-4-3 15,-4-8 0-15,-1-1 8 16,-7-18-11-16,-4-6 8 16,-7-5-4-16,-5-2 33 15,-2 3 20-15,-2 7 7 16,0 8 5-16,0 8-17 0,0 6-40 16,0 3-21-16,0 18-19 15,0 11 13-15,0 10 5 16,5 4-1-16,6 0 2 15,1 1 0-15,1 0-16 16,0 2-70-16,-3-11-187 16,-6-14-462-16</inkml:trace>
  <inkml:trace contextRef="#ctx0" brushRef="#br0" timeOffset="205428.7926">31817 8842 1822 0,'0'0'235'0,"0"0"-192"0,80 77 63 15,-16 11 54-15,13 43 2 16,-8 19-52-16,-22-3-54 16,-34-17-23-16,-20-27-12 15,-34-14-10-15,-5-16-4 16,-3-22-1-16,7-13-4 15,2-12-2-15,0-1-30 16,-5-8-116-16,11-4-150 16,14-13-786-16</inkml:trace>
  <inkml:trace contextRef="#ctx0" brushRef="#br0" timeOffset="205601.332">32471 9614 1333 0,'0'0'639'0,"0"0"-639"16,0 0-107-16,0 0 0 16,0 0-191-16</inkml:trace>
  <inkml:trace contextRef="#ctx0" brushRef="#br0" timeOffset="205746.9412">32898 9601 1491 0,'0'0'0'0,"0"0"-161"15,88 0-379-15</inkml:trace>
  <inkml:trace contextRef="#ctx0" brushRef="#br0" timeOffset="205867.223">33526 9602 1122 0,'0'0'715'0,"0"0"-654"0,0 0-61 16,-115-26-232-1,45 15-493-15</inkml:trace>
  <inkml:trace contextRef="#ctx0" brushRef="#br0" timeOffset="206235.6532">28546 10386 1938 0,'0'0'290'0,"0"0"-200"15,0 0-34-15,0 0-45 16,0 0 55-16,3 90 18 15,2-41 3-15,0 5-40 16,-1-2-28-16,-1-2-7 16,0-4-6-16,-1-5-5 15,-2-2-1-15,0-3-33 16,-3-7-131-16,-16-19-91 16,1-7-332-16,1-6-431 0</inkml:trace>
  <inkml:trace contextRef="#ctx0" brushRef="#br0" timeOffset="206439.2002">28599 10450 1373 0,'0'0'314'0,"0"0"-182"16,88-92-8-16,-44 65 14 15,2 10-10-15,-1 11-54 16,-1 6-33-16,-3 3-24 16,-9 14-11-16,-8 10-6 15,-13 1 0-15,-11 6 1 16,-6 4-1-16,-27 0 2 15,-14 3-2-15,-11-5-16 16,0-6-45-16,2-15-51 0,17-9-152 16,16-6-515-16</inkml:trace>
  <inkml:trace contextRef="#ctx0" brushRef="#br0" timeOffset="206683.1774">29368 10277 1813 0,'0'0'293'0,"0"0"-169"16,-86 37 72-16,40-1 21 16,1 10-70-16,5 7-66 0,10 6-29 15,17 1-23 1,13-2-11-16,31 2-11 0,56-2 1 15,62-9 1-15,39-18-9 16,17-19-39-16,-45-12-124 16,-48-2-635-16</inkml:trace>
  <inkml:trace contextRef="#ctx0" brushRef="#br0" timeOffset="207367.4364">30148 10377 1958 0,'0'0'320'0,"0"0"-114"16,0 0-14-16,0 0-67 15,0 0-41-15,0 0-56 16,0 0-28-16,-30 48-1 16,12-4 0-16,0 6-5 15,2 3 5-15,2-4-1 16,5-3-32-16,2-9-63 16,-1-3-141-16,2-11-134 15,2-11-449-15</inkml:trace>
  <inkml:trace contextRef="#ctx0" brushRef="#br0" timeOffset="207526.7773">30074 10470 1587 0,'0'0'252'0,"0"0"-202"0,0 0-35 16,0 0 65-16,97 47-1 15,-64-21-55-15,2 3-14 16,7 8-10-16,-9-8-121 15,-8-7-396-15</inkml:trace>
  <inkml:trace contextRef="#ctx0" brushRef="#br0" timeOffset="207856.3474">30367 10525 1647 0,'0'0'235'0,"0"0"-210"16,0 0-13-16,0 0-12 15,0 0 69-15,43 101-15 0,-31-60-28 16,-3-4-7-16,-2-4 15 16,-4-6-7-16,-3-9-13 15,2-7-5-15,-2-11 18 16,1 0 176-16,2-17 2 16,5-13-131-16,5-9-22 15,4-4-19-15,5-3-3 16,5 7-8-16,0 8-2 0,-1 9-10 15,-1 13-9 1,-3 9-1-16,0 5-6 0,0 16 0 16,-2 12 5-16,1 3-29 15,-6 3-46-15,-3-3-55 16,-11 7-85-16,-1-9-260 16,0-9-482-16</inkml:trace>
  <inkml:trace contextRef="#ctx0" brushRef="#br0" timeOffset="208067.0111">30852 10291 614 0,'0'0'1762'0,"0"0"-1542"16,0 0-101 0,0 0-89-16,0 0-18 0,0 0-11 15,82 162 48-15,-45-57 5 16,-6 2-23-16,-11-11-19 15,-10-13-3-15,-4-13-9 16,1-19-1-16,5-8-95 16,2-21-188-16,-2-10-365 0</inkml:trace>
  <inkml:trace contextRef="#ctx0" brushRef="#br0" timeOffset="208410.2392">31269 10615 1751 0,'0'0'397'0,"0"0"-313"0,0 0-82 16,0 0 23-16,0 0-6 15,0 0-6-15,0 0-4 16,100 77 0-16,-70-66-7 16,-3-6 4-16,-2-5 2 15,-4 0 3-15,-4-7-2 16,-1-10 0-16,-6-5 1 15,-2 3 20-15,-3 0 41 16,-1 6 76-16,-3 6-13 16,1 5-40-16,-2 2-50 15,3 2-37-15,1 15-7 16,5 9-1-16,4 8 1 16,6 5 1-16,1 3 0 15,1 1 0-15,0 3-1 16,0-5 0-16,-3-5-7 15,-2-3-98-15,-2-12-191 0,-5-11-433 16</inkml:trace>
  <inkml:trace contextRef="#ctx0" brushRef="#br0" timeOffset="208621.0682">31853 10156 1154 0,'0'0'1204'0,"0"0"-1092"0,89 22-98 16,-25 29-4 0,18 36 99-16,8 41-1 15,-17 13-42-15,-32-2-26 16,-41-14-25-16,-56-19-6 0,-51-5-9 16,-47-10-9-16,21-26-214 15,-3-22-624-15</inkml:trace>
  <inkml:trace contextRef="#ctx0" brushRef="#br0" timeOffset="223424.2525">5280 9824 1086 0,'0'0'133'0,"0"0"-99"15,0 0-26-15,0 0-8 16,0 0 0-16,7 8 5 16,11 4 41-16,7 5 7 15,7 3 19-15,5 1-2 16,5-1-8-16,7-1-6 16,6 1-10-16,2-3-5 15,1 2-15-15,2-2-1 16,5 2-4-16,-2 1-4 15,0-1-4-15,1 2 14 16,-3-1-8-16,5 2 1 16,-2-1-2-16,0-3-2 15,-1 1-7-15,1-2 0 0,0-5 5 16,-2 3 10 0,-2-4-2-16,3-2 1 0,-4-1-3 15,2-2 1-15,2 0-6 16,0-2 7-16,-2 2-8 15,2-2-5-15,-2-1 2 16,-3-3-3-16,0 0 4 16,0 0 1-16,-2 0 2 15,-1 0 3-15,-3-2-5 16,3-2-1-16,-5 1-2 16,-1 0-4-16,-2 2-5 15,-3 0 14-15,-4 1-8 16,3-2-1-16,-1-2 0 15,2 0 9-15,1-3-2 16,3-3 2-16,0-3-3 0,4-3-3 16,0 2 4-16,1-3-4 15,-1 0 1-15,-2 0-4 16,-5-2-5-16,0 2 5 16,-3 0 3-16,-2-3-1 15,2 2 2-15,-2-2-3 16,0-2 4-16,2 2-5 15,-3-1-6-15,-3 0 2 16,-2-1 7-16,-4 2-8 16,-3 1 9-16,-4-3 1 15,0 2 1-15,-5-2 1 16,1 0 2-16,-1-4 1 16,-3 1 1-16,0-1 5 0,-2-3 0 15,-1 3-2-15,0 0-4 16,2 1-1-16,0-2-5 15,0 4-2-15,1 0-1 16,-2-3 1-16,2 2 2 16,-3-1 4-16,-1-4-13 15,0 0 14-15,0 0-8 16,-2-1 1-16,3 0 1 16,-5 1-3-16,2 0 0 15,-2 0 1-15,-2 1 2 16,-2 0-3-16,0 1 5 15,-3-2 2-15,0 2-3 0,0-1-1 16,-6-1-3-16,-9-1 2 16,-1-2-7-16,-5-1 5 15,-6 2-6-15,-1-2 0 16,-5 2-1-16,-3 3 1 16,2 1 1-16,-6 1-1 15,1 4 6-15,-3-1-6 16,-1 4 1-16,-2-1 1 15,-1 1-2-15,-1 3 2 16,0 1-1-16,-1 1 0 16,-4 3 0-16,-5 0 5 15,-4 0-6-15,0 3 0 16,-5 1-1-16,-3 3 0 0,1 0 1 16,-1 0-1-1,-1 3 1-15,1 0 0 0,-2 1 1 16,2 0-1-16,1 0 0 15,2 0 1-15,1 0-1 16,2 0 0-16,0 0 1 16,1 0 7-16,-1 0-8 15,-1 0 0-15,1 1-5 16,-1 2 4-16,3 0 0 16,0 1 0-16,-2 0 0 15,2 2-5-15,0 1 0 16,-2 0-2-16,2 1 7 0,1 0 0 15,2-2-5 1,6 1 6-16,3-2-1 0,10 0 1 16,2-3-1-16,4 1 1 15,1-1 0-15,4-1 0 16,1 1 0-16,2-1 0 16,-2 0-1-16,-1-1 1 15,1 2 0-15,0-1 0 16,-7 0-1-16,4 0 1 15,-6 2 0-15,-1 1-1 16,-2-1 0-16,-7 0-5 16,4 1 5-16,-4 3 0 15,-2-2 1-15,2 2-1 0,1 1 0 16,-1 1 0 0,7 1 1-16,0 0 0 0,5 0 0 15,4 1-1-15,2 0 0 16,2 0 1-16,3 1-1 15,0 3-1-15,2 0 1 16,-1 1 0-16,1 1 0 16,-1 1-5-16,4 4 6 15,-3 0 0-15,0 1 0 16,2 1 0-16,-2 2-1 16,-1-3 1-16,0 1-1 15,-1 2 1-15,-1-1-2 16,0 0 1-16,1 0-2 15,-2 3 3-15,1-3-1 16,4 0 0-16,3 0 0 0,5-2 1 16,5 4-1-16,5-1-10 15,2 6 5-15,0 6 0 16,11 4 6-16,5 1-2 16,6 1 1-16,1 2-5 15,2-3 6-15,2-1-1 16,3 3 1-16,0 1 0 15,1 0-1-15,0 3 1 16,2-3 0-16,2 1 1 16,-4-3-1-16,7-2 1 15,-2-3-1-15,0-6 1 16,3-7 5-16,1-6 0 16,5-6 0-16,1-8 8 0,5-4 6 15,0-2 0-15,1 0 1 16,-3-8-2-16,0-3-4 15,-4 1-6-15,-3 0-7 16,-8 4 4-16,-4-2-5 16,-5 5 6-16,-5-2-7 15,-4 1 1-15,-5 1 0 16,-1 1 0-16,-4 0-1 16,-2 1 0-16,-2 1 0 15,-2 0 1-15,0 0-1 16,0 0-2-16,0 0-12 15,0 0-46-15,0 0-58 16,1 0-166-16,-1 0-413 0</inkml:trace>
  <inkml:trace contextRef="#ctx0" brushRef="#br0" timeOffset="231156.8369">6557 11613 1776 0,'0'0'241'16,"0"0"-114"-16,0 0-63 15,0 0-39-15,-23 80 19 16,23-36 23-16,0 4-7 16,5 0-30-16,8-1-5 15,5-4-13-15,0-2-4 16,1-4-7-16,-4-6 8 15,0-8-9-15,-9-10 0 16,-1-8-13-16,-5-5 13 16,-2-12 0-16,-17-21 5 15,-14-23-5-15,-15-27 0 0,-7-28 1 16,0-7 29-16,16 16-5 16,18 27 11-16,17 34-15 15,4 10 8-15,3 3 1 16,16 3-16-16,11-1-14 15,7 12 0-15,5 7-8 16,1 7 2-16,-4 0 5 16,-5 19-11-16,-5 5 6 15,-9 5 5-15,-9 5-1 16,-8 5 1-16,-3 5-5 16,-6-1-10-16,-13 0-24 15,-4-3-23-15,-1-6-38 16,2-9-48-16,14-11-77 15,5-8-254-15,3-6-409 0</inkml:trace>
  <inkml:trace contextRef="#ctx0" brushRef="#br0" timeOffset="231583.1471">7041 11483 1343 0,'0'0'326'15,"0"0"-37"-15,0 0-105 16,0 0-84-16,-104 20 10 16,71 3-7-16,6 8-43 15,3 2 1-15,5 5-12 16,7-2-24-16,9-1-10 16,3-2-9-16,6-4-5 0,15 0 6 15,6-7-7-15,7-6 0 16,0-11 0-16,2-5-25 15,-3-12-9-15,-6-21 12 16,-12-19-8-16,-12-25 9 16,-6-25 15-16,-24-11 6 15,-12 1-1-15,0 13 1 16,11 29 0-16,7 21 8 16,11 20 14-16,2 17 34 15,1 3 4-15,4 4-8 0,3 5-31 16,0 0-21-1,0 22-6-15,21 14 5 0,7 7 1 16,11 9 1-16,7 1-1 16,5 0-74-16,28 0-140 15,-12-14-87-15,-9-16-464 16</inkml:trace>
  <inkml:trace contextRef="#ctx0" brushRef="#br0" timeOffset="231922.3822">7362 11165 1719 0,'0'0'291'0,"0"0"-132"16,0 0-112-16,0 0-16 15,0 0 95-15,10 92-42 16,6-52-46-16,4 1-6 0,1 1 11 16,0 3-5-16,-3-7-18 15,0-7-8-15,-8-5-11 16,-5-13 5-16,-4-10 3 15,-1-3 23-15,-4-19 61 16,-20-30-57-16,-12-29-21 16,-11-35-14-16,3-13 10 15,10 15-10-15,15 28 0 16,14 37-1-16,5 17 0 16,0 0-1-16,16 2 0 15,4 1-7-15,5 11 2 16,5 6-15-16,1 9-32 15,2 0-99-15,-3 24-74 16,-5 2-150-16,-13-2-639 0</inkml:trace>
  <inkml:trace contextRef="#ctx0" brushRef="#br0" timeOffset="232079.3542">7138 11330 1478 0,'0'0'359'0,"0"0"-277"16,0 0-19-16,91-33 50 16,-6-7-53-16,35-11-60 15,-16 7-10-15,-11 4-633 0</inkml:trace>
  <inkml:trace contextRef="#ctx0" brushRef="#br0" timeOffset="235191.2005">14696 12842 1092 0,'0'0'174'15,"0"0"-112"-15,0 0-46 16,0 0-15-16,0 0 19 15,0 0 69-15,30 16 33 16,4-10-25-16,12 1-3 16,14-3 14-16,7 1-28 15,8 1 5-15,15-1-17 16,12 1-22-16,16 0-11 16,3-4-8-16,-6 1 5 15,-2-3-4-15,-6 0-7 0,7 0 5 16,5 0 3-1,11 0-10-15,0 0-4 0,-3 0 1 16,-4 0 2-16,-6 0-6 16,-4 0 4-16,-4 5-4 15,1-2-5-15,7-2 11 16,3-1 15-16,10 0 16 16,0-1-3-16,3-7-22 15,-5-4-12-15,-3 0 1 16,4 0 1-16,-1-1-8 15,3 1 5-15,-1-2 7 16,3-1-7-16,4-6-10 16,-3-4 8-16,-1 2-1 0,-6 0-7 15,-5 1 0-15,-4 1 0 16,-4 1 0-16,-6 2 1 16,-4-1 4-16,-4 2-6 15,-7 4 0-15,-14 3 0 16,-18 0-1-16,-13 5 1 15,-4 1 0-15,4 1 0 16,7-4 0-16,7 3 0 16,-6 1 0-16,-2 0 0 15,-3 1 0-15,-2-3 1 16,-4 2-1-16,-1-1 1 16,-5-1 0-16,0-2 0 15,-2 1-1-15,-2-3 1 16,-1 0-1-16,-1-3 1 15,1-1 0-15,0-4 0 16,2 0 0-16,1-7 0 0,1-1 0 16,1-6 1-16,0-2-1 15,3-6 1-15,0-4-1 16,3-4-1-16,-2-6 0 16,0-2 0-16,-2-2 0 15,4-18 0-15,5-21 0 16,11-34 2-16,5-15-1 15,-3-4-1-15,-6 11 1 16,-10 19 0-16,-4 8-1 16,-5 8 0-16,-7 11-8 15,-7 19 1-15,-9 16 7 0,-8 10-1 16,-2-6-5 0,-1-22 5-16,1 0 0 0,-1 2 0 15,-3 13 1-15,1 11-1 16,1-2 0-16,0-6-1 15,2 8 2-15,-2 2 1 16,0 8-1-16,0 2-1 16,-2 3-6-16,-1 4 6 15,0-1 0-15,0 5-7 16,-4 2 2-16,-7-1 5 16,-2 5-5-16,-4 0 5 15,-5 0 0-15,-6 4-1 16,-7 0 1-16,-8 2-5 15,-11 2 5-15,-19 4 0 16,-19 4 0-16,-25 4 1 0,-11 0-1 16,0 0 0-16,1 4 1 15,5 4 0-15,-8-1 0 16,-7 3 1-16,-2-4-1 16,-3 0 0-16,1 1 0 15,2 0-1-15,-3 0 1 16,1 1 0-16,0 1 0 15,0 0 0-15,2 4 0 16,8-1 0-16,2-1 0 16,1 3 0-16,-8-2 0 15,-7 1 0-15,-3 3 0 16,-8-2 0-16,-5 3 0 0,-1-2 0 16,0 1 2-1,1 1-2-15,-2-2 0 0,7 1 0 16,4 0-1-16,8-4 1 15,6 0 0-15,8 0 2 16,4-3-2-16,12 0-1 16,8 0 1-16,1-1 0 15,4 0 0-15,1-5-1 16,2-1 1-16,19-2 0 16,16 2 0-16,12 1 1 15,4 1-1-15,-10 2 1 16,-9 3-1-16,-8 1-1 15,-4 4 1-15,1 1-1 16,-1 3-1-16,1 0 1 16,-14 6 0-16,-11 3 0 0,6-3-6 15,14-2 7-15,12-2 1 16,19-4-1-16,-6 1 1 16,-3 3 0-16,7-1-1 15,3-2 1-15,13-2 1 16,8-5-2-16,11-3 0 15,8-4 0-15,5-2-12 16,3-1 3-16,0 0 2 16,0 0-2-16,0 0 7 15,0 3-4-15,0 0 6 16,-3 3-1-16,0 2 0 0,-9 6 1 16,-4 5 0-1,-10 2 1-15,-6 6 1 0,-6 0-2 16,2 1 2-1,1 2-2-15,9-1 0 0,7 3 0 16,7 6-1-16,3 5 0 16,8 7 0-16,1 4 1 15,0 5-1-15,0-2 1 16,0 2 0-16,0-1 1 16,1 1 0-16,1 2 0 15,1 1-1-15,1 3-1 16,0 13 0-16,4 11 0 15,-1-7 1-15,-2-11-1 16,2-9 1-16,-4-12-1 0,-1 6 1 16,-1 8 0-16,-1-2 0 15,0-4 0 1,0-3 1-16,0-1-1 0,-1-4 1 16,-4-4 0-16,3-3 1 15,0 1-1-15,2-3 1 16,0 2-2-16,0-3 0 15,4 0 2-15,4 2-1 16,-1-1-1-16,2 1 2 16,0 0 5-16,-3-1 2 15,2-2-7-15,-2-1 7 16,1-3 1-16,-1-4-3 16,-2-2 5-16,2-2-1 15,0-5-1-15,1-1-2 16,0-3-2-16,-1-3 1 0,0 1 4 15,-2-7-2-15,1-1-9 16,-1-2 2-16,-3-3 8 16,1 0-10-16,-2-3 6 15,1 0 2-15,-1 0 1 16,0 0-2-16,0 0-6 16,0 0 1-16,0 0-1 15,0 0 1-15,0 0-1 16,0 0 4-16,0 0-4 15,0 0-1-15,0 0 0 16,0 0-24-16,0 0-40 16,0-7-90-16,0-6-165 15,-3 1-777-15</inkml:trace>
  <inkml:trace contextRef="#ctx0" brushRef="#br0" timeOffset="241570.5581">16322 11807 773 0,'0'0'139'0,"0"0"-38"16,0 0 15-16,0 0 4 15,0 0-4-15,0 0-35 16,-78-5-6-16,66 5-12 0,1 0 4 16,-1 0-13-16,1 0-13 15,-2 0 10-15,2 3-19 16,-3 0-3-16,1 1-5 15,1 1 1-15,-2-3 4 16,1 2 0-16,0-1-10 16,1 0-4-16,-1-1 6 15,1 1 2-15,1 1-9 16,-2-2-3-16,3 1-5 16,0 1-4-16,-1 2-1 15,-1 1 1-15,0-1-1 16,-2 3 0-16,2-1 0 15,1-2-1-15,0 3 1 16,1-1-1-16,2 2 1 0,1-3-1 16,1 5 0-16,0 0 0 15,-1 0 0-15,2 2 0 16,-1 2 0-16,1 0 0 16,-1 1 0-16,-1 0 0 15,3-1 0-15,-4 0 1 16,2-2-1-16,-2 1 0 15,1-1 1-15,1-2 0 16,0-1 0-16,2-1-1 16,-1 1 0-16,0 1 0 15,-1 0-1-15,-1 0 2 16,3 3-1-16,-2-3 0 16,1 2 0-16,1-2 0 0,1 2 0 15,2-3 0-15,1 0 0 16,0 2 0-16,0-1 0 15,0-1-1-15,0 2 0 16,0-1 1-16,0 0-2 16,0 3 1-16,3-1 0 15,2 2 0-15,1-3 1 16,-1 2 0-16,-1-1 0 16,1-2 0-16,0-2 0 15,0 0 0-15,0 0-1 16,-1-3 1-16,2 2 0 0,0-1-1 15,2-1 1 1,2 2 0-16,-1-2 0 0,2 1 0 16,0-1-1-16,2-3 1 15,-2 1 0-15,3-4 1 16,0-1-1-16,2 0 1 16,0 0-1-16,-1-4 1 15,3-2 6-15,-3-3-7 16,-1 3 0-16,0 0 0 15,-3 1 0-15,-1 0 0 16,-3 3 0-16,1-3 0 16,1 2 1-16,-2-2-1 15,1 2 1-15,1-1-1 16,1-1 0-16,-1 3 0 0,2-3 0 16,-1 3 0-16,0-3 0 15,1 2 0-15,2-2 0 16,-2-1 0-16,3 0 1 15,-1 2-1-15,1-1 0 16,1-2 0-16,2 1 0 16,-2-2 0-16,2-1 0 15,-1 1 0-15,0-3-1 16,-1 3-1-16,-2 2-7 16,1-4 2-16,-2 3 0 15,1-1 1-15,-1 1-3 16,0 0 8-16,0 2-2 15,-1-2-4-15,0 0 6 16,0-2 0-16,-2 3 1 16,2-4-1-16,-1 3-1 0,-1-4-4 15,1 2 5-15,-1 0-3 16,0-1-3-16,0 0 6 16,-2-1 0-16,-1 1 0 15,0 0 0-15,-1-2 0 16,0 1 1-16,0-2 0 15,-2-1-1-15,0 1-6 16,0-2 7-16,-1 1 1 16,-1 0-1-16,-1 0-1 15,0 0 1-15,0 1 2 16,0-2-2-16,0 3 6 16,0 1-5-16,-4-2 6 15,-3 3 9-15,1-2 3 0,-1 0-6 16,0 1 0-16,-2 0-7 15,0-1 0-15,-2 2-5 16,2 1 18-16,-1 0-10 16,0 1-3-16,-1 0-3 15,2-1 10-15,-3 2-2 16,2 0-10-16,-3-1 12 16,2 3-12-16,-1 1 7 15,-1 1-7-15,2-2 0 16,-2 0 0-16,2 2 9 15,1 0-9-15,0 2-1 16,2 1 1-16,-1 0-1 16,-4 0-22-16,4 0-118 0,0 1-352 15</inkml:trace>
  <inkml:trace contextRef="#ctx0" brushRef="#br0" timeOffset="243482.2976">20061 10239 401 0,'0'0'228'0,"0"0"-73"16,0 0-17-16,0 0-22 15,0 0-12-15,0 0-16 16,0 0-2-16,-82-8-28 15,66 8 0-15,-3 0-9 0,-1 0 37 16,2 0-35-16,-3 0-10 16,2 4-12-16,1 1-12 15,-1 1 10-15,1-1 6 16,0 2 2-16,0 0-7 16,5 0-12-16,0 2-4 15,0 0-3-15,3-2-8 16,1 4 10-16,-2-1 7 15,2 0-5-15,0 4 0 16,-2-1-5-16,2 1-1 16,-2 1 0-16,-2 1 1 15,2-1-1-15,0 0 6 16,1 2-4-16,0-3-2 0,1 1-5 16,2 2 4-16,1 1-6 15,1 0 1-15,2 4 0 16,0 2 1-16,1 0-2 15,1 0 1-15,1-2 1 16,0 2 6-16,0-1-2 16,0-1 0-16,1 1 3 15,7 1-3-15,3 0 6 16,2 1-11-16,0 1 11 16,4-2-2-16,-2-1-3 15,2-1-6-15,2-4 5 16,-2 1 5-16,-1-6 5 15,-2 1-4-15,-2-4-11 16,0 0 8-16,-1-7-8 16,-2 0 0-16,2-1 16 0,3-2 18 15,2 0-3-15,1 0-9 16,2 0-3-16,-1 0-18 16,3-2 4-16,-3-1-5 15,0 0 8-15,-1-1-2 16,0 0 2-16,-1 0-8 15,-2-1 16-15,1-2-4 16,-5 2-4-16,2-2-2 16,-3 1 1-16,0-1-2 15,1 0 7-15,-2 0 3 16,-1-1 9-16,1 0 1 16,2-1-1-16,-1 0-6 0,0-1-5 15,1-1 0 1,1 0 0-16,0 0-2 0,0-2 0 15,0-1-1-15,1 2 0 16,0-4-1-16,0 1 2 16,-1-2-1-16,0-1 1 15,0-2 2-15,-1-1-2 16,-1 0-1-16,-2-4-2 16,1 2 3-16,-1-2-11 15,-1-2 8-15,-3 3-9 16,0-3 1-16,-3 0 1 15,0-1 5-15,0 1 1 16,0-2-7-16,-1 2-1 16,-5 0 5-16,-2 1-5 0,-2 2 0 15,1 5 6 1,0 0-5-16,-1 4 0 0,-3 3-1 16,3-2 1-16,-5 3-1 15,3 1 0-15,-4 1 0 16,1 1 0-16,-3 2 0 15,-1-2 0-15,1 2 0 16,-3 1 1-16,0-1-1 16,-2 2 0-16,1 1-8 15,0 3-23-15,4 0-9 16,0 0-60-16,6 4-93 16,3 4-174-16,6-5-956 0</inkml:trace>
  <inkml:trace contextRef="#ctx0" brushRef="#br0" timeOffset="245797.2669">23319 11342 1007 0,'0'0'745'16,"0"0"-488"-16,0 0-42 16,0 0 6-16,0 0-49 15,0 0-100-15,0 0-46 16,-57 50-3-16,50 47 36 16,-1 9-23-16,4-15-21 15,1-23-7-15,1-30-7 16,2-2 0-16,0 2-1 0,0 1-40 15,15-5-141 1,5-14-185-16,1-17-591 0</inkml:trace>
  <inkml:trace contextRef="#ctx0" brushRef="#br0" timeOffset="246044.0815">23591 11460 1534 0,'0'0'317'15,"0"0"-131"-15,0 0-52 16,-99 91-14-16,53-52 3 16,2 0-18-16,6-4-4 15,5-6-35-15,10-4-23 16,10-6-25-16,12-5-9 16,1-1-3-16,14-2-5 0,15-1 1 15,11-1-2 1,11-1 0-16,7-3-5 0,5-5-83 15,21 0-130-15,-15-13-100 16,-12-1-466-16</inkml:trace>
  <inkml:trace contextRef="#ctx0" brushRef="#br0" timeOffset="246194.7713">23886 11612 1045 0,'0'0'597'16,"0"0"-363"-16,0 0-115 15,0 0-76-15,0 0-27 16,0 0-16-16,0 0-39 16,106-4-210-16,-82 5-229 0</inkml:trace>
  <inkml:trace contextRef="#ctx0" brushRef="#br0" timeOffset="246344.601">23892 11754 1219 0,'0'0'358'15,"0"0"-60"-15,0 0-106 16,0 0-89-16,0 0-57 16,0 0-7-16,82 20-21 15,-21-20-18-15,37-1-34 16,-11-9-217-16,-23-2-482 0</inkml:trace>
  <inkml:trace contextRef="#ctx0" brushRef="#br0" timeOffset="246578.1026">24464 11520 1562 0,'0'0'337'0,"0"0"-20"15,0 0-70-15,-113-6-43 16,80 22-79-16,4 9-56 16,3 9-23-16,8 5-10 15,5 4-7-15,11 2-7 16,2-3-8-16,14-3-4 15,12-6-2-15,12-5-8 16,4-10 0-16,8-8-66 16,4-10-54-16,21-26-136 15,-14-11-259-15,-9-3-482 0</inkml:trace>
  <inkml:trace contextRef="#ctx0" brushRef="#br0" timeOffset="246751.9426">24739 11289 340 0,'0'0'1536'16,"0"0"-1166"-16,0 0-47 15,0 0-133-15,0 0-72 16,0 0-77-16,0 0-35 16,-25-13-4-16,35 74 8 15,11 17 5-15,4 21-9 16,1-7-5-16,-7-22-1 16,-3-20-15-16,11-19-102 15,-1-8-360-15,0-9-565 0</inkml:trace>
  <inkml:trace contextRef="#ctx0" brushRef="#br0" timeOffset="247394.5991">25098 11418 1835 0,'0'0'239'16,"0"0"-55"-16,0 0-107 16,0 0 21-16,0 0-10 15,0 0-15-15,-92 96-21 16,74-57-19-16,5 1-4 15,1 0-11-15,7-6-9 16,5-8-7-16,0-11-2 16,8-13 0-16,13-2 5 15,4-20-5-15,3-9-1 16,1-7 0-16,-1-3 0 0,-3 3 0 16,-5 5 1-1,-4 9 0-15,-4 5 1 0,-4 13 8 16,-3 4-3-16,0 7-6 15,1 20 0-15,1 9 0 16,4 7 6-16,-1-2-5 16,2 0 0-16,6-7 8 15,6-12-8-15,7-10 0 16,10-12-1-16,6-7-18 16,1-23-70-16,-2-12-37 15,-10-8 12-15,-12-3 56 16,-12-1 35-16,-11 7 22 0,-1 9 51 15,-7 13 68 1,-14 11-18-16,-3 8-34 0,0 6-22 16,0 2-18-16,5 15-19 15,7 5-8-15,7 6-1 16,5 2 1-16,0 2-1 16,17 0 0-16,2-1-7 15,4-2-2-15,-4-2-10 16,0-3 1-16,-5-3 7 15,-4-1 0-15,-7-3 3 16,-3-3 8-16,-1-1-4 16,-17-2 5-16,-6 0 5 15,2-5-5-15,-1-2-1 16,7 0 1-16,9-4 0 16,7 0-23-16,7 0-145 0,26-13-34 15,16-6-58 1,36-21-115-16,-10 5 66 0,-11 0-675 0</inkml:trace>
  <inkml:trace contextRef="#ctx0" brushRef="#br0" timeOffset="247636.0937">25870 11454 1058 0,'0'0'489'15,"0"0"-179"-15,0 0-43 16,0 0-62-16,0 0-12 16,-102-23-60-16,81 39-66 15,8 4-34-15,7 3-17 16,6 6-1-16,0-1-5 0,16 3-4 15,8 1-6 1,4 0 1-16,2-1 0 0,0 0 0 16,-3-5 0-1,-3-1 4-15,-5-3-5 0,-7-2-1 16,-9 0 0-16,-3-3 1 16,-18 0 1-16,-19 1-1 15,-43-3-30-15,5-5-214 16,3-7-751-16</inkml:trace>
  <inkml:trace contextRef="#ctx0" brushRef="#br0" timeOffset="248350.2887">26568 11543 1943 0,'0'0'352'0,"0"0"-115"15,0 0-149-15,0 0-61 16,0 0-12-16,-2 89 13 16,1-45-12-16,-1-1-7 0,2-4-9 15,0-6-30 1,0-10-190-16,8-9-289 0,0-12-678 0</inkml:trace>
  <inkml:trace contextRef="#ctx0" brushRef="#br0" timeOffset="248480.502">26623 11311 620 0,'0'0'0'16,"0"0"-110"-16</inkml:trace>
  <inkml:trace contextRef="#ctx0" brushRef="#br0" timeOffset="248814.1616">26869 11500 1371 0,'0'0'363'16,"0"0"-263"-16,0 0-60 16,0 0 67-16,0 78 19 15,0-44-63-15,0 1-23 16,0-3-16-16,0-3-11 15,0-7-6-15,0-6-1 16,0-7 3-16,0-7-8 16,0-2 7-16,0-11 17 15,5-14-16-15,9-10-8 0,6-3 1 16,4 3 8-16,3 6 6 16,-1 10 1-16,1 11-7 15,0 8-2-15,1 5-8 16,0 19 0-16,2 8 1 15,0 2 0-15,0 3 5 16,-3-3-6-16,12 0-39 16,-10-11-156-16,-2-6-549 0</inkml:trace>
  <inkml:trace contextRef="#ctx0" brushRef="#br0" timeOffset="249192.3664">27514 11455 1387 0,'0'0'158'0,"0"0"-31"16,0 0 52-16,42 88 0 16,-15-60-82-16,3-4-41 15,-2-6-28-15,-2-3-12 16,-2-10-5-16,-5-5-4 15,-2 0 5-15,-4-15-2 16,-1-5-1-16,-2-7-1 16,-2-1 2-16,-4 2 48 15,-2 3 60-15,-2 9 38 0,0 7-32 16,0 7-55-16,0 7-42 16,0 22-21-1,-8 13-6-15,2 13 15 0,2 6 0 16,3 1-4-16,1-4-9 15,0-5 4-15,0-7-5 16,-5-7-1-16,-12-9-70 16,0-12-185-16,-4-15-506 0</inkml:trace>
  <inkml:trace contextRef="#ctx0" brushRef="#br0" timeOffset="251025.6838">23568 12434 1837 0,'0'0'324'0,"0"0"-110"16,0 0-52-16,0 0-83 15,0 0-45-15,0 0-17 16,0 0 2-16,-28 113 0 16,28-69-8-16,0-1-11 15,0-6 0-15,6-6-38 16,9-15-180-16,-1-10-154 15,-3-6-589-15</inkml:trace>
  <inkml:trace contextRef="#ctx0" brushRef="#br0" timeOffset="251314.6598">23544 12117 101 0,'0'0'1466'16,"0"0"-1218"-16,0 0-102 15,-101 53 1-15,76-22-44 16,8 5-30-16,9-1-39 16,8-5-18-16,2-7-15 15,16-9 8-15,7-11-1 0,5-3 3 16,-1-7 1-16,-3-16-4 16,-7-4-1-16,-6-4-1 15,-9 0-5-15,-4 2 0 16,0 5-1-16,-9 5 0 15,-7 11-18-15,1 8-22 16,0 0-56-16,6 33-93 16,6 0-62-16,3-4-304 0</inkml:trace>
  <inkml:trace contextRef="#ctx0" brushRef="#br0" timeOffset="251513.4608">23929 12386 1674 0,'0'0'278'15,"0"0"-142"-15,0 0-67 16,0 0 6-16,0 0-41 16,0 0-34-16,100-6-57 15,-73 6-155-15,-5 0-286 16,-9 0-548-16</inkml:trace>
  <inkml:trace contextRef="#ctx0" brushRef="#br0" timeOffset="251654.1955">23913 12576 401 0,'0'0'1184'0,"0"0"-904"16,0 0-34-16,0 0-113 0,0 0-3 15,0 0-67 1,0 0-38-16,153-10-25 0,-62-9-52 15,2 1-417-15</inkml:trace>
  <inkml:trace contextRef="#ctx0" brushRef="#br0" timeOffset="252178.2993">24659 12504 1217 0,'0'0'541'16,"0"0"-289"-16,0 0-91 16,0 0-112-16,0 0-33 15,0 0 26-15,3 72-1 16,2-36-7-16,-2 3-19 15,0-6-9-15,0-5-6 16,0-14-45-16,-1-8-171 16,-2-6-553-16</inkml:trace>
  <inkml:trace contextRef="#ctx0" brushRef="#br0" timeOffset="252338.6425">24682 12151 1609 0,'0'0'224'0,"0"0"-81"16,0 0-91-16,0 0-51 16,0 0 0-16,0 0-1 15,114 76-81-15,-61-49-214 16,-3-5-447-16</inkml:trace>
  <inkml:trace contextRef="#ctx0" brushRef="#br0" timeOffset="252540.7548">25078 12182 1422 0,'0'0'496'0,"0"0"-302"16,0 0-30-16,0 0-67 15,0 0-39-15,0 0-1 16,-24 79 11-16,27-32-14 16,5 3-29-16,2 0-25 15,-3-3 2-15,-2-5-2 16,-1-7-70-16,-3-10-108 0,-1-20-115 15,-4-5-313 1,-5-6-768-16</inkml:trace>
  <inkml:trace contextRef="#ctx0" brushRef="#br0" timeOffset="252965.7124">24930 12209 1340 0,'0'0'177'0,"0"0"-125"16,0 0-33-16,0 0 44 15,100 21-12-15,-54-11-22 16,3-3-16-16,-2-2-11 16,-4-5-2-16,-11 0-1 15,-6-6-10-15,-10-10 0 16,-6-3 11-16,-5-2 19 16,-5 2 85-16,0 2 43 15,0 6-2-15,0 3-18 0,0 8-62 16,0 0-49-16,0 12-10 15,-4 13-6-15,3 10 1 16,1 5 0-16,0 6 8 16,0 0-9-16,0-2 0 15,0-6 0-15,0-8 0 16,0-9 0-16,0-11 0 16,0-10 1-16,5-2 25 15,6-20-6-15,5-3 6 16,5-2 9-16,3 4 2 15,1 6-16-15,0 6-12 16,1 9-8-16,1 2 0 16,3 0-1-16,1 13 0 15,2 6 0-15,22 8-97 0,-9-5-103 16,-4-3-394-16</inkml:trace>
  <inkml:trace contextRef="#ctx0" brushRef="#br0" timeOffset="253319.4574">26116 12397 1967 0,'0'0'266'0,"0"0"-205"16,-2 71-33-16,2-24 88 15,2 6-9-15,8 6-48 0,-1 1-19 16,-1-4-19-1,-4-8 9-15,-2-9-12 0,-2-8-11 16,0-13-5-16,0-9 5 16,0-9 8-16,-11-13 18 15,-8-28-17-15,-4-31-10 16,-4-31 2-16,4-16-7 16,6 7 0-16,13 25 0 15,4 35 0-15,1 24 5 16,16 13-6-16,5 4 0 15,5 6-10-15,5 5-5 16,3 0-46-16,-1 22-85 16,-1 22-89-16,-9-7-282 0,-14-4-550 15</inkml:trace>
  <inkml:trace contextRef="#ctx0" brushRef="#br0" timeOffset="253487.4697">25829 12627 1716 0,'0'0'314'0,"0"0"-193"16,0 0-90-16,84-9-7 15,-30-1-17-15,12 0-7 16,3 0-9-16,6 1-150 16,-11 0-240-16,-13 1-561 0</inkml:trace>
  <inkml:trace contextRef="#ctx0" brushRef="#br0" timeOffset="254317.2447">26368 12536 1575 0,'0'0'276'0,"0"0"-149"0,0 0-84 16,0 0 1-16,0 0 0 16,0 0-16-16,0 0 10 15,82 28-8-15,-55-28 4 16,-2 0-6-16,-3-8-3 15,-2-6-10-15,-5-3 16 16,-6-2 35-16,-6 2-5 16,-3 3-6-16,0 1 0 15,-11 9-13-15,-10 4-23 16,-7 0-17-16,-3 7-1 0,1 12 5 16,7 5-6-1,9 3 0-15,9 2 0 0,5 0 0 16,15 0-9-16,19-4-19 15,11-6-33-15,12-8-82 16,8-11 13-16,4 0 17 16,-2-17-110-16,-12-9 13 15,-12-5-20-15,-16-2 127 16,-13 0 103-16,-13 5 229 16,-1 8 84-16,-4 3-89 15,-10 9-60-15,-4 6-9 16,-2 2-38-16,-1 6-53 15,-3 13-34-15,2 5-9 16,1 5-6-16,4 4-5 0,7 1-4 16,2-2-6-16,8-3 0 15,0-5 0-15,9-7 0 16,8-10-25-16,6-7-32 16,3 0-29-16,-1-11-26 15,-5-9 47-15,-3-1 34 16,-4 0 13-16,-7 0 18 15,-1 4 17-15,-3 3 58 16,-1 6 5-16,-1 4-24 16,0 4-30-16,0 0-18 15,0 4-8-15,2 13-7 16,1 6 7-16,1 5-1 16,4 4 2-16,4-3-1 15,1-8 0-15,5-2 0 16,5-11 0-16,3-6 0 0,4-2 0 15,-1-16-24-15,-4-12-33 16,-9-7-5-16,-7-9 22 16,-7-7 28-16,-2-5 12 15,-5-6 52-15,-8 4 23 16,2 7 9-16,1 16 9 16,3 14-13-16,4 12-38 15,3 9-35-15,0 9-7 16,0 18-6-16,13 9 5 15,3 8-4-15,5 2 4 16,0 0 0-16,-1-5-44 0,0-3-101 16,-5-13-149-16,-4-12-410 15</inkml:trace>
  <inkml:trace contextRef="#ctx0" brushRef="#br0" timeOffset="255325.0822">26918 12433 1669 0,'0'0'250'0,"0"0"-211"16,0 0-37-16,0 0 66 15,128 3-34-15,-60-3-22 16,4 0-10-16,0 0-1 0,-6-3-1 16,-9-5-17-1,-15-3-34-15,-13-1-6 0,-11-2 24 16,-12 1 33-16,-6 2 77 15,0 1 67-15,0 3 43 16,0 2 11-16,-3 5-69 16,0 0-74-16,-3 5-37 15,0 12-3-15,-1 8 5 16,2 5-5-16,1 6 2 16,4 0-8-16,0-1-7 15,0-1 4-15,9-4-5 16,9-8-1-16,2-5-8 15,3-12-43-15,1-5-49 16,-2-4-71-16,-7-17 27 16,-3-8 50-16,-6-4 61 0,-3 0 33 15,-3 0 25-15,1 5 52 16,-1 6 6-16,0 8-10 16,0 6 4-16,0 7-10 15,0 1-45-15,0 3-22 16,2 15-2-16,-1 4 2 15,6 7 0-15,1-1 0 16,4 0 0-16,4-5 2 16,4-6-1-16,2-6 10 15,5-8-10-15,-2-3 6 16,1-9-7-16,-7-12-15 16,-4-6-8-16,-6-5 5 15,-6 1 9-15,-3-1 8 0,0 5 1 16,-1 5 1-1,-4 9 19-15,4 5-4 0,1 6-11 16,0 2-5-16,7 0-11 16,8 0 3-16,3 12 2 15,1 5 4-15,-2 4-5 16,1 4 6-16,-3-1-1 16,-2 5 1-16,-1-2-5 15,1-1 6-15,-1-6 11 16,6-1-5-16,0-5-5 15,4-5 8-15,5-8 7 16,0-1-7-16,3-6 0 16,-2-17 0-16,-1-7-1 15,-3-6-2-15,-3-4 3 0,-3-1-8 16,-6 7 7-16,-5 6 23 16,-5 10 14-16,-2 8-2 15,0 10-18-15,-15 0-16 16,-9 15-7-16,-3 14-1 15,-1 8 5-15,1 6 0 16,9 4-6-16,6 0 6 16,8-4 0-16,4-2 2 15,6-8 1-15,16-11 11 16,11-9 18-16,11-13 17 16,7 0 2-16,9-18-3 0,3-10-14 15,2-3-11 1,-6-1-11-16,-4 0-2 0,-9 2-8 15,-10 3-8-15,-10 6 0 16,-14 6-12-16,-12 2-50 16,-34-7-90-16,-12 6-223 15,-11-5-1503-15</inkml:trace>
  <inkml:trace contextRef="#ctx0" brushRef="#br0" timeOffset="260036.611">6240 12739 1179 0,'0'0'149'16,"0"0"-110"-16,0 0 23 16,0 0 49-16,0 0 7 15,0 0-13-15,-43-27-12 16,37 24-19-16,0 1-23 15,0-1-19-15,-6 0 18 0,0 2-9 16,-4-2-15 0,-5 3-8-16,-6 0-5 0,0 0-2 15,-4 0 9-15,-2 0 0 16,-4 3 6-16,1 2-11 16,-3 2-5-16,-1 2 2 15,0-1-10-15,4 2 8 16,0 0 3-16,3 0 1 15,2 2 0-15,0-1-6 16,1 1-2-16,0 2-5 16,0 0 6-16,-3 2-1 15,-1 0 1-15,3-1-6 16,-5 0 5-16,3 1 6 16,-1 0-3-16,3-2 1 15,-2-2 3-15,0 0 11 16,3-2-3-16,2-1 0 15,-2 2 4-15,6 2-10 0,0-1-15 16,3 3 6-16,-1 4-5 16,4 3-1-16,-3 3 1 15,2 6-1-15,4 5 0 16,0 3 0-16,3-1 0 16,7 2 0-16,2 0 0 15,3 1 1-15,0 0 0 16,0-1-1-16,5 3 0 15,7 3 0-15,6 5 0 16,0 2-2-16,6 5 2 16,1 3 6-16,8 1-5 0,1 0 1 15,5 0-1 1,4-4 5-16,-1-5-4 0,1-5 9 16,-1-7-2-16,4 0 5 15,-4-7-7-15,3-2 4 16,2-4-5-16,-2-3 0 15,1-5-5-15,2-4 5 16,0-2 2-16,7-6 7 16,0-3 6-16,2-5-4 15,-5 0-1-15,2-5 5 16,-2-10 10-16,-4-6-4 16,1-1-2-16,-7-2-4 15,1 0 0-15,-4 0-9 16,-3-3-4-16,2 0 2 0,-2-1 8 15,-2-2-9-15,-1 1 7 16,-1-2 1-16,-1-5 1 16,-3-3 1-16,-1-6-13 15,-2-5 9-15,-2-3-7 16,-4-3-1-16,-4-1 7 16,-6 0-5-16,-4-2-3 15,-5 2 0-15,0-3 0 16,-14 1 2-16,-7-3-1 15,-9-1-7-15,-7 0 0 16,-3 1 0-16,-3 6 0 16,-8 5 1-16,3 8-1 15,-4 4 2-15,3 6-1 0,1 5 5 16,0 4-6-16,6 9 0 16,1 6 6-16,7 6-6 15,-1 3-14-15,1 4-32 16,1 14-38-16,18 22-43 15,8-5-209-15,7-3-504 0</inkml:trace>
  <inkml:trace contextRef="#ctx0" brushRef="#br0" timeOffset="260779.8333">9680 14033 1407 0,'0'0'299'0,"0"0"-81"15,0 0-101-15,0 0-14 16,0 0-10-16,0 0-4 16,0 0 31-16,128 9 6 15,-35-12-44-15,20-15-34 16,-10-2-20-16,-21 3-11 0,-27 4-10 16,-19 3-1-1,0 2-6-15,-3-1-21 0,-2 6-94 16,-22 3-138-16,-9 0-259 15,-6 10-266-15</inkml:trace>
  <inkml:trace contextRef="#ctx0" brushRef="#br0" timeOffset="261008.9258">9697 14369 1023 0,'0'0'1015'15,"0"0"-878"-15,0 0-102 16,0 0 33-16,102-8 86 16,-48-3-17-16,8-2-51 0,3-3-22 15,-1 2-32-15,-6-2-13 16,-3 4-11-16,-8 1-8 16,-3 1-22-16,12-7-142 15,-10 2-183-15,-7-4-920 0</inkml:trace>
  <inkml:trace contextRef="#ctx0" brushRef="#br0" timeOffset="275648.0908">18756 14150 778 0,'0'0'698'16,"0"0"-610"-16,0 0-68 16,0 0 35-16,109 0 69 15,-58 0-5-15,6 0-18 16,5-4-12-16,19-3-24 15,17-2-24-15,15-1-4 16,1 2 0-16,-19 1-12 16,-25 3 0-16,-25 1-10 0,-3 1-5 15,0 2-8 1,4-3-2-16,-4 3 2 0,-11 0-2 16,-9 0 0-16,-8 0-34 15,-10 0-62-15,-5 7-114 16,-14 1-107-1,-9-1-320-15</inkml:trace>
  <inkml:trace contextRef="#ctx0" brushRef="#br0" timeOffset="275927.0315">18838 14371 1587 0,'0'0'239'0,"0"0"-186"0,0 0-52 16,0 0 5-16,106 13 80 16,-49-13 33-16,18-1-25 15,20-13-25-15,15-5-24 16,-6-1-10-16,-23 6-8 16,-23 0-15-16,-16 6-5 15,3 0-5-15,2-1 3 16,0 1-5-16,-11 2 0 15,-11 1-21-15,-7 2-59 16,-9 3-85-16,-6 0-174 16,-3-2-278-16</inkml:trace>
  <inkml:trace contextRef="#ctx0" brushRef="#br0" timeOffset="286057.443">7486 14500 365 0,'0'0'336'16,"0"0"-171"-16,0 0-31 0,0 0 20 15,0 0 18-15,0 0-28 16,0-39-6-16,-4 32-20 15,1 1 9-15,-2-1-5 16,-1 2-2-16,1-1-36 16,-2 1-21-16,-3 0-5 15,-2 1-24-15,-3-1 0 16,-2 2-1-16,-5 0 1 16,-6 3-6-16,-4 0-16 15,-5 0-5-15,3 3 4 16,-4 2 5-16,1 2 0 15,3 1 7-15,3 1-9 16,-1 4-3-16,4 0-4 16,-2 0 2-16,2 3 0 15,-2 1-8-15,3 3 0 0,1 1 5 16,0 1-5-16,-1 4 5 16,0 4-6-16,0 0 7 15,2 3-6-15,1 6 5 16,3 4-4-16,3 1 5 15,2 8-5-15,1-2 5 16,6 3 4-16,3-3-10 16,3-1 8-16,0-2 0 15,3 1 0-15,0-1 9 16,4 3 7-16,8 0-11 16,6 0 2-16,3 0-1 15,6 0-2-15,3-5-1 16,9-3 3-16,2-2-1 0,1-7-1 15,4-2-4-15,-2-4-3 16,2-6 3-16,-3-2 8 16,-1-5 2-16,0-4-6 15,-5-3 4-15,-1-3-5 16,-3-4 4-16,-2 0 2 16,0 0-3-16,-1 0 0 15,0-5-3-15,-2-5 0 16,2 1-3-16,0-2 3 15,0-2-11-15,0 0 11 16,-2-2-10-16,2 1 10 16,-3-2-5-16,1-1 1 0,-1-1 5 15,-2-3-2 1,-2-2 2-16,-1-3 1 0,0-1 5 16,-1-7-1-1,-3 0-1-15,1-5-2 0,-5-1-2 16,1 1 2-16,-5-2-13 15,-1 2 10-15,-2 0-2 16,-4 3-1-16,-3 0-3 16,0-1 0-16,0-1-4 15,0-3 4-15,-7-1-5 16,-2-2 0-16,0 1 0 16,-4 1 5-16,4 3-5 15,0 2 1-15,-3 3-1 16,2 1 0-16,-1 1 0 0,-2 1 0 15,1 3 5-15,-6 1-6 16,4 2 1-16,-2 0 1 16,1-1-1-16,-3 1 0 15,0 2 1-15,-1 2-2 16,1 1 0-16,0 5 2 16,2 0-1-16,1 6 0 15,-3 0-1-15,3 1 0 16,-1 2 0-16,-1 1-1 15,1-1 2-15,-1 1-1 16,-2 0 0-16,1 1-1 16,0 1 1-16,-3 0 1 15,1 1-1-15,-2 2-1 16,0 0 1-16,-2 0 0 0,1 0-1 16,0 0 1-16,1 0 0 15,-1 7 0-15,3-2-1 16,0 0 0-16,-1 3-20 15,3 0-32-15,2 1-44 16,2 9-38-16,4-1-68 16,4-5-473-16</inkml:trace>
  <inkml:trace contextRef="#ctx0" brushRef="#br0" timeOffset="295991.2679">12392 14506 894 0,'0'0'558'0,"0"0"-503"16,0 0-42-16,0 0 12 16,-85-23 59-16,70 16 14 15,-3 0-8-15,1 1-28 0,-5-2-17 16,-3 1-2-1,-5 0 7-15,-1 0-16 0,-4 0-3 16,-2 0-6 0,-5 3 3-16,2 1-8 0,3 1 5 15,-1 2-5-15,0 0-14 16,2 0 2-16,0 5-7 16,2 6 6-16,-1 1-6 15,2 4-1-15,-1 2 6 16,6 4-6-16,-2 0-1 15,2 4 1-15,-1 1 0 16,4 1 1-16,0 3 0 16,2 2 11-16,4 6-2 15,3 3-1-15,3 9 5 16,7 13 2-16,5 0-4 0,1 4 8 16,7 11 31-1,10-19-19-15,10 11 10 0,6-2 0 16,5-11-5-16,12 7 6 15,9-2-10-15,22 2-7 16,19 1 0-16,24-6-2 16,8-6-5-16,-8-18 8 15,-13-10-8-15,-28-13 5 16,-17-6-5-16,-19-6-2 16,-6-1-1-16,3 0 1 15,3-10 7-15,2-9 3 16,-6-8 5-16,-1-5-3 15,-5-9-5-15,-3-4 3 16,1-5-3-16,-4-7-5 0,-3-4 3 16,-1-11-11-16,-6 3 1 15,-7 1-2-15,-5-2 2 16,-8 11-1-16,-1-10-4 16,0 4 4-16,-13-3-5 15,-8 1 1-15,-6 4-6 16,-4 3 5-16,-5 1-5 15,-5 5 0-15,-6 2 5 16,-3 6-5-16,-8 3-1 16,-9 6-1-16,-13 8-1 15,-19 14-7-15,-16 15-13 16,1 27-20-16,21 17-42 16,14 18-41-16,34-14-205 0,18-16-1058 15</inkml:trace>
  <inkml:trace contextRef="#ctx0" brushRef="#br0" timeOffset="307987.7226">20072 16260 616 0,'0'0'191'0,"0"0"-45"0,0 0 16 16,0 0-3-16,0 0-20 15,-9-6-4-15,7 6-13 16,2 0-8-16,0 0-14 16,-1 0-24-16,-1 0 1 15,2 0-21-15,-3 0-28 16,2 12-18-16,-5 12-8 16,0 23 10-16,3 25 23 15,0 22 9-15,2 9-5 16,1-5 2-16,0-13-1 15,-2-20-3-15,2-11-23 16,0-15-3-16,0-3-10 16,0 1 0-16,0 5 1 15,0-1-2-15,0-12 0 0,0-9-69 16,3-7-48-16,-1-13-143 16,-2-13-251-16,0-14-463 0</inkml:trace>
  <inkml:trace contextRef="#ctx0" brushRef="#br0" timeOffset="309513.2349">20000 16111 1175 0,'0'0'239'16,"0"0"-144"-16,0 0-18 16,0 0 35-16,113-9 3 15,-42 1-27-15,29-4-17 16,31 0-12-16,14-2 0 15,-1 3-4-15,-2 0-21 16,-6 0-8-16,8 0-4 16,12 2 15-16,5 1 0 0,6 3 2 15,0 1-10-15,0 4 3 16,-6 0-4-16,-6 0-2 16,-10 0-15-16,-12 2-2 15,-9 3 1-15,-14-3-4 16,-8 3-4-16,-19-5 6 15,-19 0 6-15,-15 0-4 16,-6 0-4-16,5 0 0 16,4-5-6-16,5-1 0 15,-8 0 1-15,-3 1 0 16,-4 0 0-16,-3 1-1 16,1 1 1-16,0-1 0 15,1 0-1-15,3 0 0 0,0 0 0 16,2 1 1-16,-4 0-1 15,-3 1 1-15,-3 2-1 16,-4 0 0-16,-5 0 0 16,-6 0-1-16,-5 0 1 15,-5 0 0-15,-4 0 0 16,-4 0 0-16,0 3-1 16,0 2-5-16,-2 1 6 15,2 4-1-15,-1-3 1 16,1 3 0-16,-2 2 0 15,1 0 0-15,-1 3 0 16,1 4 0-16,-1 5 0 16,3 7 1-16,-1 9 13 15,1 5 8-15,0 7 2 16,2 5 1-16,0 5-3 0,0 2 2 16,1 0 3-16,1 3-5 15,0-2-8-15,1-2 13 16,2 0-14-16,0-2-3 15,0-2-1-15,2 2 2 16,-3-3-4-16,3 1 1 16,0-2-2-16,0-2-6 15,3-4 2-15,1-6 4 16,-2-2-5-16,1-7 7 16,-4-4-7-16,0-4 0 15,-2-7-1-15,-4-2 1 16,-1-6 1-16,-4-4-1 15,-1-3 1-15,0-2-1 0,0-3 5 16,0-1-5 0,0 2 0-16,0-2 7 0,-7 0-1 15,-11 0-6-15,-7 0 0 16,-13 0 0-16,-23-2 0 16,-31-5-1-16,-40-2-1 15,-24-3 0-15,-14 3-8 16,0 1 3-16,15 1 5 15,8 6 1-15,12-3 0 16,9 4 1-16,12-2-1 16,2 2-1-16,1 0 0 15,-2 0 0-15,-5 0-6 0,-1 0-1 16,-5 6-2-16,-1-3-2 16,-4 2 10-16,1-3 1 15,0-1-8-15,4 1 9 16,3-2-1-16,8 0 0 15,6 0 0-15,10 0 1 16,7-3 0-16,18-2 1 16,14 1-1-16,12 0 1 15,4 1 0-15,-8 0-1 16,-5 0 0-16,-4-2-1 16,8 2 1-16,5 0 0 15,7 0 0-15,5 0 0 16,4 3 0-16,3 0 0 15,4-4 0-15,2 4-1 16,0 0 1-16,-2 0 0 0,1 0 0 16,-2 0 0-16,0 0 0 15,-3 4 0-15,4-4 0 16,2 3 0-16,6-3 0 16,3 0 0-16,6 2 0 15,5-2 0-15,-1 0 1 16,2 0-1-16,0 0 0 15,0 0 6-15,0 0 5 16,0 0-1-16,0 0-1 16,0 0-3-16,0 0 2 15,0 0-7-15,0 0 0 16,0 0 0-16,0 0-1 16,0 0 0-16,0 0-18 0,0 4-86 15,16-1-155-15,-2 2-68 16,1-2-427-16</inkml:trace>
  <inkml:trace contextRef="#ctx0" brushRef="#br0" timeOffset="309633.4293">20166 17314 925 0,'0'0'127'0,"0"0"-127"16,0 0-115-16</inkml:trace>
  <inkml:trace contextRef="#ctx0" brushRef="#br0" timeOffset="312671.2959">19812 11043 715 0,'0'0'174'0,"0"0"-56"15,0 0 27-15,0 0-6 16,0 0-22-16,0 0-8 16,-57-42-6-16,47 36-11 15,0 0-1-15,1-1-27 16,0 0-10-16,-3 1-7 0,1-1 0 15,-2 2-8 1,0 1-3-16,-4-2-13 0,1 2-4 16,-5 1-8-16,-1 1-5 15,-3 0 4-15,0 2 2 16,-2 0 3-16,-1 0-8 16,1 0-1-16,-1 0-5 15,1 0-1-15,2 6 1 16,2 0 1-16,-1 4-1 15,2 0 0-15,0 1-1 16,1 2 1-16,-2-2-1 16,1 3 0-16,3-3 1 15,-2 1-1-15,3-1 1 16,3 2 0-16,-1-4 0 0,2 3 0 16,-1 1 0-16,2-1-1 15,1 4 0-15,0 2 1 16,1 1 0-16,4 3-1 15,-2 3 0-15,5 1 1 16,1 4-1-16,3 4 1 16,0 4-1-16,3 2 0 15,10 0 2-15,4 3-1 16,5 0 8-16,5 3 0 16,2-3 0-16,4 3 5 15,3-3 7-15,3 0 4 16,2-3 0-16,0-1-5 15,-1-4-9-15,0-2 0 16,-4-2 1-16,0-4-6 0,-3-5 8 16,-2-4 16-16,1-5-3 15,-3-6-3-15,3-4 7 16,1-3 24-16,1 0-2 16,3-2-9-16,0-9-16 15,4-3-4-15,3-2-3 16,1-4-8-16,1-1-2 15,-4-1 6-15,-1-2-8 16,-6 0 8-16,-2-1-10 16,-6-4 10-16,-3-1-4 15,-3-2 7-15,-6-3 1 16,-2-5-7-16,-7-3 4 0,-3-4-9 16,-3-4 0-16,0-2-3 15,-3 0 0-15,-8 3 0 16,-2 0-4-16,0 4-1 15,-4 5 7-15,2 1-2 16,-2 3-6-16,-2 4 0 16,0 2 0-16,-3 2 0 15,-3 3-4-15,-1 0 4 16,-8 6 0-16,-3 1 0 16,-5 6-1-16,-7 3-1 15,-1 6-4-15,-5 4 6 16,1 0-26-16,2 4-8 15,10 10-21-15,17 10-74 0,14-3-229 16,11-7-812-16</inkml:trace>
  <inkml:trace contextRef="#ctx0" brushRef="#br0" timeOffset="313836.1506">29490 12543 1428 0,'0'0'176'0,"0"0"-128"16,0 0 10-16,0 0 63 16,0 0-27-16,0 0-20 15,68 89-18-15,-62-59-19 16,-6 1 9-16,0 0-6 15,-7-2-9-15,-17 1-11 16,-9-2 1-16,-8-5-9 16,-7-5 1-16,-11-6 2 15,-5-10-8-15,-3-2-6 16,-3-9 6-16,6-20-5 16,7-10 4-16,17-12-6 15,16-5 11-15,20-4-9 16,7 5 26-16,33 9 11 15,26 7 7-15,35 12 0 0,28 8-15 16,16 6-1-16,-1 6 17 16,-9 2 11-16,-15-3 3 15,-5 2-4-15,-11-5-11 16,-8-2-8-16,-17 1-1 16,-18-1-10-16,-14 1 4 15,-6-4-7-15,5-2-7 16,1-4-7-16,0 0 1 15,-6 1-11-15,-11 5-1 16,-8 5-1-16,-9 5-11 16,-8 6-41-16,-1 0-58 0,-29 24-176 15,-9 3-88 1,-5 3-479-16</inkml:trace>
  <inkml:trace contextRef="#ctx0" brushRef="#br0" timeOffset="314096.3621">30095 12804 1392 0,'0'0'750'0,"0"0"-653"15,0 0-29-15,0 0 31 0,0 0 41 16,0 0-28-1,14 89-44-15,-7-57-35 0,1 4-15 16,-1-4-8-16,-3-1 1 16,-2-5-11-16,-1-4 0 15,-1-10-91-15,0-12-175 16,0 0-200-16,0-12-518 0</inkml:trace>
  <inkml:trace contextRef="#ctx0" brushRef="#br0" timeOffset="314404.5078">30183 12581 1390 0,'0'0'295'16,"0"0"-104"-16,0 0-33 0,0 0-59 16,0 0-50-16,0 0-2 15,0 0 13-15,-7 51-24 16,7-34-9-16,7-3-11 15,7-4-4-15,-1-6-3 16,5-4 3-16,2 0 1 16,0-15-3-16,0-7-10 15,-5-5-15-15,-4-2-29 16,-6-2-2-16,-5 3 5 16,0 4 20-16,-3 10-10 15,-10 8 3-15,-1 6-53 16,1 4-41-16,5 26-1 15,5-2-82-15,3-1-164 0</inkml:trace>
  <inkml:trace contextRef="#ctx0" brushRef="#br0" timeOffset="314662.1987">30525 12583 1739 0,'0'0'356'16,"0"0"-179"-16,0 0 5 16,0 0-34-16,0 0-87 15,0 0 18-15,-4 107-11 0,4-54-14 16,5 0-21 0,1-2-14-16,0-4-9 0,-1-2-10 15,-1-8-1-15,1-7-9 16,2-10-81-16,5-17-157 15,-1-3-283-15,3-9-625 0</inkml:trace>
  <inkml:trace contextRef="#ctx0" brushRef="#br0" timeOffset="315012.4979">30808 12612 1620 0,'0'0'294'0,"0"0"-108"15,0 0-74-15,0 0 20 0,0 0 3 16,0 0-49-16,-112 70-24 16,78-47-18-16,3 1-13 15,2-1-10-15,6-3-6 16,6-2-5-16,7-1-2 16,7-2-7-16,3 0 10 15,5 2 6-15,18 0 12 16,10 0 10-16,12 0 7 15,8-2 5-15,7-4 0 16,5-3-4-16,1-3-17 16,-3-2 2-16,-5-2-10 15,-10-1 7-15,-7 0 5 16,-11 0-11-16,-7 0-1 16,-13 0-10-16,-5 0-12 0,-5 0 0 15,-54 2-85 1,-6 2-126-16,-19-2-532 0</inkml:trace>
  <inkml:trace contextRef="#ctx0" brushRef="#br0" timeOffset="315940.172">28883 11226 833 0,'0'0'107'0,"0"0"-76"15,0 0 94-15,0 0 17 16,0 0-38-16,0 0 6 16,0 0 33-16,-63-34-27 15,60 34 23-15,2 0-36 16,-4 0-42-16,-1 8-41 16,-7 18-14-16,-5 20 25 15,-11 41 35-15,-11 48 8 16,-6 31 1-16,-2 20 23 15,-3 9-1-15,4-8-17 0,0 16-15 16,-3 3 0-16,-1-2-16 16,0-8-12-16,1-12-3 15,1-13 7-15,4-9-1 16,7-12-3-16,7-20-11 16,4-20-10-16,8-26-2 15,5-29-13-15,4-18 7 16,4-10-7-16,2-3 0 15,0-3-1-15,4-9-7 16,0-12-44-16,21-54-25 16,7-6-99-16,4-22-349 0</inkml:trace>
  <inkml:trace contextRef="#ctx0" brushRef="#br0" timeOffset="316653.4616">28926 11172 831 0,'0'0'267'16,"0"0"-164"-16,122 20 82 16,-20-2 6-16,36 7-24 15,22 3 6-15,8 2-40 16,4-5-28-16,1-4-21 16,18-2-16-16,13-2-2 0,13-2-20 15,4 0-4-15,-1-5-6 16,-5 2-8-16,-10-4 0 15,-13 4 2-15,-21-3 1 16,-14 3 14-16,-20 0-8 16,-15-5-3-16,-13 0-2 15,-24-1-4-15,-21-6-7 16,-19 0 3-16,-2 0-5 16,5 0 1-16,7 0-8 15,3 0 1-15,-2 0 2 0,-7 0 6 16,-3-3-6-1,-6 3 9-15,-2-3 9 16,-3 1-8-16,-5 0-4 0,-6-1-6 16,0 1 4-16,-6 0-1 15,-2-1-7-15,-1-1-11 16,-3 1 9-16,1 2-9 16,-2 0-4-16,-2 1 4 15,-4 0 0-15,-5 0-55 16,-32 9-110-16,-10 3-323 15,-14-7-570-15</inkml:trace>
  <inkml:trace contextRef="#ctx0" brushRef="#br0" timeOffset="319555.4976">30292 12450 514 0,'0'0'179'16,"0"0"-94"-16,0 0 7 0,0 0-14 16,0 0-7-16,0 0 14 15,-15-3 17-15,12 2-7 16,0-1-18-16,-3 1-4 15,0 1 4-15,-1 0-26 16,-2 0-11-16,-2 0 1 16,-1 0 6-16,-1 0-8 15,1 0 8-15,-3 4-3 16,3 2-15-16,-2 1 8 16,1-2-9-16,1 2-6 15,-1 2-6-15,1-1 1 16,-1 3-6-16,1-2-4 0,-1 3-1 15,-1 2-6 1,2-1 0-16,-3 5 1 0,2 0-1 16,-1 2 1-1,1-1 0-15,-2 4-1 0,1-1 0 16,0 2 1-16,2-1 0 16,-3 3-1-16,3-1 1 15,1-1-1-15,1 0 0 16,1 0 1-16,1-1 0 15,1-3 6-15,-2 2 0 16,2 0-1-16,1-2 3 16,0 1 1-16,0-1 5 15,3 0-1-15,1-2-6 0,2 1 0 16,0 0 4-16,0 1 18 16,0-1-2-1,8-2-9-15,1 0-3 0,1 0 2 16,5-1-3-16,2-2 7 15,0 0 0-15,0-5 14 16,2-1-11-16,-1-2-5 16,-1-2-2-16,0-2 3 15,0-1 7-15,2-1-3 16,0 0-4-16,-2 0 6 16,2 0 1-16,-1 0-1 15,0 0 0-15,-1-4-6 16,1 0-5-16,-1-1-7 15,0 0 1-15,-1-1 1 16,1 0-1-16,0-3 4 0,0-2 5 16,1 0-1-1,-3 1-3-15,1 0 1 0,-4-2 1 16,0 0-5-16,-3 3-1 16,0-2-2-16,0 2-3 15,-3-1-4-15,0 0-1 16,0-1 5-16,-2 0-5 15,2-2 5-15,-1-1-6 16,-1 0 2-16,1-3-1 16,-1 0 1-16,1 0-1 15,0-2 1-15,-2 0-1 16,2-1 0-16,-2-1 0 16,1-1-1-16,0 0 2 0,-1 0-1 15,0 0-1-15,0 2 0 16,-2 0 0-16,-1 1 1 15,0 1 0-15,0 0 1 16,0-2-1-16,0 1 0 16,-1-1-1-16,-4 4 1 15,2-1-1-15,0 3 0 16,0 3 1-16,0 0 0 16,0 3-1-16,0-1 0 15,0 5 0-15,-1-5 1 16,-1 4-1-16,2-2 1 15,-1-1-1-15,-1 2 0 16,2 0 0-16,0 1 0 0,0 1-2 16,-1 1 2-16,1 0 0 15,0 1-1-15,-2-2 0 16,-1 1 1-16,0 2 0 16,-1 0-2-16,0-1 1 15,-3 2-10-15,1 0 11 16,1 0-14-16,0 0-11 15,2 0-30-15,5 0-85 16,1 0-74-16,0 0-384 16,1 0-682-16</inkml:trace>
  <inkml:trace contextRef="#ctx0" brushRef="#br0" timeOffset="321088.8863">31014 12385 590 0,'0'0'245'0,"0"0"-79"15,0 0 24-15,0 0-15 16,0 0-27-16,0 0-36 16,0 0-5-16,-68-31-1 15,54 24-21-15,-2 1-16 16,-1 0-8-16,-1-2-12 16,2 3-12-16,-3-1-3 15,2 0-8-15,-1 1-8 16,-1 3 7-16,1-1-4 15,-1 2-2-15,2-1 3 16,-1 1-11-16,5 1 5 16,-2 0-10-16,3 0 3 15,-3 0-8-15,1 0 0 0,0 0 1 16,-1 3-1 0,0 1 0-16,0 3-1 0,-1-1 1 15,1 0 0-15,-2 2 0 16,4-2-1-16,-2 0 0 15,3 3 0-15,-1 1 1 16,1 1-1-16,1 3 1 16,1 5-1-16,1 2-1 15,3 4 1-15,1 5 0 16,2 3 1-16,-1 1-1 16,3 5 3-16,1 3-3 0,0 2 1 15,-2-1 0 1,2 3 5-16,0-3-6 0,0-1 1 15,0-3-1-15,0 0 11 16,0 0-2-16,10 0 5 16,1 1 1-16,3-1 9 15,5 0 7-15,3-1-8 16,3-1-3-16,3-4 3 16,2-4 8-16,2-4 2 15,0-6-2-15,1-5 0 16,-1-4 6-16,1-4-5 15,-1-4-4-15,1 0 6 16,0-2-10-16,1 0-3 16,3-3-4-16,-1-6-2 15,0-3-2-15,0-3-3 0,-2-2 4 16,1 0-13-16,-4-5 11 16,-1-1 5-16,-2-2-16 15,-2-4 7-15,-3-1-1 16,-3 0 4-16,-4-2-10 15,-1 0 8-15,-3-1-2 16,-1 1 2-16,-1 1 3 16,-4-2-11-16,0 1-1 15,-2-3 8-15,1-4-7 16,-2 2-1-16,-1-2 1 16,0 2 4-16,-2 1-3 15,0 5-1-15,0 4-1 16,0 5 1-16,0 3 0 15,-6 4-1-15,0 2 1 0,-1 0 0 16,-1 1 0-16,-3 0 0 16,0 1 0-16,-1 2 0 15,-3-2 0-15,0 3-1 16,-1-1-1-16,1 4 0 16,-3-1-6-16,0 2 7 15,0 1 0-15,-3 2-1 16,-1-1 1-16,1 2-1 15,-1 0-5-15,-1 0 4 16,4 0-13-16,0 0 9 16,2 3-7-16,5 1-1 15,3-1 1-15,2 0-1 16,2-1 1-16,4-1-1 0,-1 1 1 16,1-2-3-1,1 0-2-15,0 0 0 0,0 0-3 16,0 0 12-16,0 2-14 15,0-2-18-15,0 1-40 16,0 2-37-16,0 0-3 16,6 0 18-16,1 2-21 15,4-2-48-15,-1 0-110 16,-1-3-226-16</inkml:trace>
  <inkml:trace contextRef="#ctx0" brushRef="#br0" timeOffset="334688.5077">29102 14045 1557 0,'0'0'226'0,"0"0"-93"16,0 0-3-16,0 0-25 0,0 0-43 16,0 0-37-16,1 8-12 15,11 8-4-15,3 6 7 16,-1 5 14-16,-2 4-4 16,-2 3-5-16,-4-2-3 15,-6 1-8-15,0-4-2 16,0-2-1-16,-12-4 5 15,-6-5-6-15,-3-2 6 16,-3-6-2-16,-6-5 12 16,-1-5 5-16,-6 0 10 15,1-12-10-15,-1-8-8 16,4-8-4-16,2-4 0 16,7-1-6-16,8-2 10 0,8 4-2 15,8 5 10 1,0 1-11-16,18 6-3 0,13 0-7 15,11 2-5-15,29 0 1 16,29 0 5-16,30-2 5 16,10 2 5-16,-7 2 4 15,-18 1-5-15,-19 1 6 16,-18 4 1-16,-18-1-5 16,-18 3-6-16,-8 2 0 15,-1-1-5-15,0 1-6 16,-5-1 9-16,-8 1-10 15,-10 3-1-15,-5 2-1 16,-5 0-53-16,-8 2-94 16,-13 11-161-16,-3 1-298 0</inkml:trace>
  <inkml:trace contextRef="#ctx0" brushRef="#br0" timeOffset="334972.9544">29740 14322 1879 0,'0'0'310'0,"0"0"-223"16,0 0-35-1,0 0 102-15,0 0-2 0,-15 81-51 16,11-48-53-16,-1 0-15 15,1 0-12-15,1-3-8 16,0-4-12-16,1-5 1 16,0-4-2-16,2-6-8 15,0-7-57-15,0-7-152 16,0-12-115-16,0-8-905 0</inkml:trace>
  <inkml:trace contextRef="#ctx0" brushRef="#br0" timeOffset="335340.3654">29771 14166 1590 0,'0'0'254'0,"0"0"-64"0,0 0-28 16,0 0-40-16,0 0-50 15,0 0-53-15,0 0-11 16,-6 21-1-16,6-4 17 16,0 3 3-16,0-3-3 15,3 0-2-15,7-3 3 16,0-3-7-16,3-4-3 16,-1-6 6-16,3-1 2 15,-1 0 0-15,2-7-7 0,-1-9 4 16,-2-4-3-1,-4-3-6-15,-4-1-2 0,-4 2-2 16,-1 2 8-16,0 6-3 16,-7 3-4-16,-12 9-8 15,-43 4 0-15,4 14-100 16,-10 0-420-16</inkml:trace>
  <inkml:trace contextRef="#ctx0" brushRef="#br0" timeOffset="340794.7392">16670 16978 97 0,'0'0'625'16,"0"0"-506"-16,0 0-3 15,0 0-3-15,0 0 11 16,0 0-11-16,-3-8-35 0,3 8-14 16,0 0-1-16,0 0 5 15,-2 0-7-15,2 0-5 16,0 0-16-16,0 10-19 15,0 12-12-15,0 13 39 16,0 14 28-16,0 8-23 16,8 8-3-16,-1 1-8 15,5 0-1-15,-2-3-12 16,4-5-12-16,-2-4-7 16,-2-4-9-16,3-4 0 15,-3-9 1-15,-3-8-1 16,-1-2-1-16,-3-11-29 15,-2-6-72-15,-1-10-106 16,-1 0-33-16,-8-7-355 0</inkml:trace>
  <inkml:trace contextRef="#ctx0" brushRef="#br0" timeOffset="342372.3151">16638 16866 1147 0,'0'0'228'0,"0"0"-39"0,0 0-125 15,0 0-21-15,0 0 26 16,88-5 42-16,-22 13-4 16,23-2-22-16,28 0-16 15,8 1-21-15,-1-1-12 16,-5-2-18-16,-12 3-7 16,-5-3-10-16,-8-1 0 15,-18-3 1-15,-18 0-2 16,-10 0 0-16,-6 0 1 15,8 0 1-15,8-4-1 16,10-2 0-16,0 1 0 16,2-3 0-16,-1 2 0 15,0 0-1-15,-4 1 0 0,1 4 0 16,-4 1-1 0,-4 0 1-16,-5 0 0 0,-4 6-1 15,-7 0 1-15,-5 3 0 16,-7-3 0-16,-5-2 0 15,-4 1 0-15,-2-4 0 16,-3-1 0-16,-3 0 0 16,-1 0 0-16,0 0 0 15,1 0 0-15,1-1 0 16,3-6 0-16,6-2 0 0,1-3 0 16,7-1 0-1,3-1 1-15,1 3 0 0,-3 2-1 16,-2 2 0-16,-4 4 0 15,-8 3 1-15,-4 0-1 16,-5 0-1-16,-2 2-5 16,-4 11 0-16,0 4 5 15,-2 3 0-15,2 4 1 16,-3 5 0-16,1 2 1 16,2 5 0-16,0 3 9 15,0 5 2-15,3 2-5 16,2 4-1-16,2-1 2 15,-2-1-7-15,1-2 0 16,-3 1 1-16,1-7-1 16,-3-1 5-16,-1 0-5 0,2-1 1 15,-2-4-1 1,0 0 6-16,2 2-6 0,-1-2-1 16,-1 0 0-16,0-2 1 15,0-3-1-15,-3-1 1 16,0-9-1-16,0-6 0 15,0-5 1-15,0-1 0 16,0-5-1-16,0-2 2 16,0 0 4-16,0 0-5 15,0 0 0-15,0 0 5 16,0 0 3-16,0 0-6 16,-2 0 4-16,-5 0-6 15,-8 0 0-15,-4-9 0 16,-6 2 0-16,-4-1-1 15,-8-2 1-15,-5 1 0 0,-7 0 0 16,-5 1-1-16,-4-1 1 16,-4 3 0-16,-3-1 11 15,-7 1 0-15,-11 0-2 16,8-2-2-16,-2 1-7 16,-1 3 0-16,12 1 0 15,-10-1 1-15,3 3-1 16,2 1-1-16,-1 0 1 15,0 0 0-15,0 0 0 16,0 0-1-16,0 0 0 16,2 0 0-16,3 3 0 15,1 2 0-15,5 2 0 0,5-4 1 16,3 1-1-16,9-1 0 16,8-3 0-16,9 0 1 15,6 0 0-15,6 0 0 16,5 0 0-16,2 0 0 15,1 0 1-15,1-4-2 16,-5 1 1-16,1 1-1 16,-5 2 1-16,0 0-1 15,-4 0 1-15,-1 0-1 16,-2 0-1-16,1 0 1 16,-1 5 0-16,2-1 0 15,1 3 0-15,1-4 1 16,0 3-1-16,-1-3 0 0,1 4 0 15,-3 0 1 1,-1 0-1-16,1 1 0 0,-2 2 0 16,3-2 0-16,1 3 0 15,3-5-1-15,4-2 0 16,-1 0 1-16,2 1 0 16,2-4 0-16,1 2 0 15,3-1 2-15,2-2 14 16,1 0-3-16,2 0 1 15,0 0 2-15,0 0 6 16,0 0 0-16,0 0-10 16,0 0-6-16,0 0-5 15,0 0-1-15,0 0 0 16,0 0 0-16,0 0-15 0,0 0-58 16,4 0-41-16,5 1-165 15,2-1-361-15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55:44.7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12854 11232 899 0,'-91'-6'49'15,"-22"6"-4"-15,-23 27 43 0,-3 33 6 16,7 28 4-16,-4 32-25 15,-3 31 1-15,6 35 23 16,8 34-11-16,15 31 1 16,19 25-1-16,23 10-2 15,33-8-33-15,35-17 0 16,28-33 18-16,50-34 12 16,27-34-41-16,18-33-17 15,10-34-12-15,4-28-1 16,0-29 18-16,6-24-16 15,0-12 10-15,-4-31-3 16,-9-20 3-16,-14-20 8 0,-16-25 0 16,-12-29 7-16,-6-29 10 15,-3-25 2-15,-6-20-10 16,-7-10-10-16,-8-12-6 16,-12-1-5-16,-11 2-12 15,-15 8 1-15,-12 20 5 16,-8 22 6-16,-18 17-17 15,-18 18 11-15,-14 10-6 16,-17 14-4-16,-13 14 7 16,-15 14-2-16,-6 17-6 15,-6 20 5-15,-1 15 6 16,-5 20-12-16,-4 11 0 16,-5 30 0-16,0 24-21 15,-1 23-15-15,10 15-32 16,15 13-45-16,18 0-106 0,28-27-315 15,21-25-964-15</inkml:trace>
  <inkml:trace contextRef="#ctx0" brushRef="#br0" timeOffset="1570.478">23835 17462 172 0,'0'0'369'0,"0"0"-214"16,0 0-67-16,0 0 42 15,-101-35 1-15,71 25-25 16,-3-1-21-16,-1 1-17 15,-5 1 9-15,2 1-12 16,-4 3-21-16,-3-2-25 16,-1 5-3-16,-6 2 1 15,-4 0 0-15,-15 9-16 16,-20 11 8-16,-14 9 32 16,4 2-24-16,21-2 2 15,22-2-3-15,17-1-1 16,-5 6-7-16,-3 6 4 15,1 10 10-15,8 2 3 0,9 5-2 16,8 5 1-16,6 4-3 16,7 1-2-16,7 4-2 15,2-2 3-15,0 3 9 16,15-1 1-16,6 2-7 16,7-3-2-16,8 1 11 15,9-2-14-15,7-5 8 16,5-4 0-16,6-4 5 15,2-5-13-15,-1-5-11 16,-1-2 2-16,-2-2-3 16,1-7 4-16,1-7-3 15,1-2-5-15,5-10 8 16,4-9 2-16,12-5 4 0,-9-21-2 16,10-24 11-1,2-28 1-15,-14-25 13 0,-3-15-11 16,-25 4-16-16,-17 21-2 15,-17 27-3-15,-4 14 4 16,-3 0 1-16,-2-18 3 16,-3-19 7-16,0-24-6 15,-8-4-3-15,-8 7 2 16,-2 20-6-16,2 26-3 16,1 15-6-16,-3 8 1 15,-6-1 5-15,-4 0 4 16,-5 0 6-16,-1 10-4 15,-2 5-4-15,-3 3-7 16,-1 7 5-16,-5 3-5 0,-4 7-1 16,-5 2-8-16,-1 0-35 15,-3 11-49-15,-23 15-97 16,16-2-186-16,5 1-859 0</inkml:trace>
  <inkml:trace contextRef="#ctx0" brushRef="#br0" timeOffset="9085.8576">30223 17036 235 0,'0'0'162'15,"0"0"-123"-15,0 0-29 0,0 0-3 16,0 0 21 0,0 0 0-16,0 0-6 0,0 0 0 15,0 0-21-15,0 0 11 16,0 0-12-16,0 0-25 16,-3 0-20-16,-1 0-110 0</inkml:trace>
  <inkml:trace contextRef="#ctx0" brushRef="#br0" timeOffset="9689.5522">30025 16534 755 0,'0'0'156'16,"0"0"-12"-16,0 0 5 16,0 0 2-16,0 0-4 0,0 0-14 15,0 0-33-15,15-48-29 16,2 32-21-16,8-1-21 15,6 0-11-15,8-3-4 16,6 3-13-16,0 0-1 16,1 1-19-16,-4 3-74 15,0 1-100-15,-9 6-77 16,-13 0-239-16</inkml:trace>
  <inkml:trace contextRef="#ctx0" brushRef="#br0" timeOffset="9920.8383">30070 16504 652 0,'0'0'156'0,"0"0"-102"15,0 0 45-15,0 0 27 16,103 2-41-16,-58-2-22 15,5-9-1-15,2-1-24 16,2 0-21-16,-4-2-17 16,6 2-20-16,-11 0-142 15,-14 1-239-15</inkml:trace>
  <inkml:trace contextRef="#ctx0" brushRef="#br0" timeOffset="10302.2299">29989 16290 1093 0,'0'0'145'15,"0"0"-97"-15,0 0-26 16,0 0 21-16,0 0 6 15,0 0-18-15,0 0-17 16,-31 10-6-16,16 12-7 16,-1 11 12-16,-4 3 3 15,-1 6 1-15,0-2 8 16,2-2 2-16,6-1 13 16,1-6-4-16,7-4-17 0,5-4-4 15,0-3-7-15,20-4 13 16,6-5 5-16,10-2 15 15,11-4-10-15,5-5-11 16,6 0-4-16,3 0-9 16,-1-13-7-16,7-10-127 15,-13 3-129-15,-15-2-267 0</inkml:trace>
  <inkml:trace contextRef="#ctx0" brushRef="#br0" timeOffset="10606.2056">29655 15741 1164 0,'0'0'207'16,"0"0"-40"-16,0 0 0 15,0 0-63-15,0 0-50 16,0 0-39-16,0 0-6 16,24 63 20-16,-3-26-9 15,4 5-1-15,1 3-8 16,-6-1-10-16,-4-1-1 0,-3-5-10 16,-6-6-83-16,-5-1-107 15,-2-11-78-15,0-8-238 16</inkml:trace>
  <inkml:trace contextRef="#ctx0" brushRef="#br0" timeOffset="11532.4483">29552 15940 58 0,'0'0'1214'16,"0"0"-1076"-16,0 0-131 15,0 0-6-15,82-52 17 16,-29 43-17-16,5-1-1 15,-2 4-32-15,-1 2-58 16,-8 2-63-16,-8-2-38 16,-9 3 10-16,-8-3-25 0,-12 0 37 15,-4-2 169-15,-6-1 23 16,0-1 169-16,-6-2 13 16,0 2 26-16,5 2-58 15,1 0-39-15,0 1-68 16,6 1-37-16,12 4-12 15,4 0 1-15,3 0-1 16,1 10-1-16,-1 4-6 16,-6 5 3-16,-6 1 2 15,-10-1-14-15,-3 1 0 0,-3-2 12 16,-14-2-1 0,-1-3-3-16,2-6-2 0,1-7 2 15,9 0 2 1,6-9-11-16,0-11-27 0,22-5-53 15,12-2 4-15,8 1 30 16,6 0-7-16,1 2 14 16,-1 2 39-16,-9-1 12 15,-8 4-11-15,-10 4 12 16,-10 4 18-16,-8 2 25 16,-3 5 17-16,-3 2-18 15,-17 2-5-15,-10 0-21 16,-5 2-19-16,-3 13 12 15,4 2 23-15,2 7 0 16,9 2-27-16,8 2-6 0,6 2 1 16,9 0-6-16,3-3 5 15,15-3-5-15,10-5-7 16,6-5-1-16,4-8-8 16,0-6-10-16,-3-2-10 15,-10-13-30-15,-7-7 11 16,-9-2 23-16,-9-1 12 15,0-2 13-15,-7 6-6 16,-6 1 6-16,1 8 10 16,1 3 6-16,5 7 2 15,1 2-1-15,4 0-17 16,1 0-10-16,0 11 9 16,3 3 0-16,10 4 0 0,8-2-1 15,6 1 2 1,1-6-2-16,3-2-27 0,-2-8-19 15,-6-1-41-15,-4-3 38 16,-6-11 26-16,-7-3 25 16,-5-2 15-16,-1 2 15 15,0 4 43-15,0 4 14 16,0 5 12-16,0 4-48 16,0 0-48-16,0 1-3 15,0 13-7-15,5 4 7 16,4 7 13-16,3 0-12 15,-3-1 5-15,-2-2-6 16,-2-5-29-16,-5-14-159 16,0-3-151-16,0 0-644 0</inkml:trace>
  <inkml:trace contextRef="#ctx0" brushRef="#br0" timeOffset="11673.7169">30552 15530 335 0,'0'0'127'16,"0"0"-98"-16,0 0-28 15,24 88-1-15,-11-64-18 0</inkml:trace>
  <inkml:trace contextRef="#ctx0" brushRef="#br0" timeOffset="12304.8045">30698 15676 534 0,'0'0'134'0,"0"0"5"0,0 0 4 16,0 0-3-16,0 0-47 15,0 0-41-15,0 0 13 16,0 36-4-16,5-19-3 16,2 2-10-16,-1 2-13 0,-2 0-6 15,-1 0 0 1,0-2-10-16,-1-4-8 0,-2-3-3 16,1-6-6-16,-1-3 4 15,2-3 7-15,-1 0 9 16,6-1 12-16,1-14-5 15,3-2-13-15,5-3-15 16,-1 4-1-16,1 2-5 16,-2 4 5-16,-3 6 13 15,-3 1-4-15,0 3-8 16,-2 0 0-16,2 0-1 16,1 9 7-16,2 2 2 15,2 2-3-15,1-2-5 16,2-2 11-16,-1-4-5 15,3-5 6-15,-2 0-4 0,2-3-9 16,-3-11-10-16,0-6-6 16,-6-4-3-16,-3-3-10 15,-3 0 22-15,-3 5 7 16,0 4 12-16,0 5 33 16,0 6 15-16,0 6-6 15,0 1-23-15,0 0-31 16,3 4-12-16,4 12 12 15,2 4 5-15,5 7 1 16,-2-4-5-16,-2 2 5 16,0-5-6-16,-4-8-6 15,-3-10-88-15,-1-2-132 0,-2-3-82 0</inkml:trace>
  <inkml:trace contextRef="#ctx0" brushRef="#br0" timeOffset="12436.0379">30957 15380 977 0,'0'0'0'16,"0"0"-58"-16,0 0 19 15,0 0 32-15,0 0-25 16,87 90-299-16</inkml:trace>
  <inkml:trace contextRef="#ctx0" brushRef="#br0" timeOffset="13107.4971">31278 15507 1119 0,'0'0'230'0,"0"0"-178"0,0 0-36 16,0 0 6-16,0 0 32 16,0 0-16-16,19 81-9 15,-12-62-15-15,-1-3-6 16,-1-2-6-16,-2-6 0 15,2-4-2-15,1-4-2 16,3 0 2-16,6-12 18 16,3-12 1-16,7-2-12 15,2-5 6-15,1 1-7 0,0 5 4 16,-1 4 0 0,-5 8 9-16,-2 9 8 0,-4 4-20 15,0 0-7-15,-2 12 0 16,0 5 3-16,2 4 9 15,-2 2-4 1,0-3-7-16,0-3 5 0,-1-6-6 16,2-5-31-16,3-6-21 15,3 0-18-15,1-16-49 16,2-6 6-16,-2-7-19 16,-5-3 43-16,-2-4 39 15,-6 1 27-15,-6 4 22 16,-3 8-1-16,0 4 2 15,-2 9 9-15,-10 7 8 16,-5 3 2-16,-3 0 7 0,2 13-6 16,2 3-1-16,2 4 4 15,4-1-5-15,6 1-18 16,4-4-1-16,0-1-38 16,0-5-1-16,10-6 21 15,2-4-3-15,3 0 22 16,0 0 36-16,2-3 22 15,-3 0 7-15,1 0 21 16,-2 3-18-16,1 0-19 16,4 12-14-16,-1 9 29 15,0 7-11-15,-1 6 5 16,-4 6-25-16,-6 1-8 0,-6 5-13 16,-7 1-2-16,-23 1-10 15,-58 22-22-15,6-12-195 16,-10-9-313-16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54:43.8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18609 4084 884 0,'0'0'182'0,"0"0"-24"15,0 0-69-15,0 0-29 16,0 0-33-16,0 0 4 16,0 62 17-16,0-21-6 15,0 2-10-15,0 4-20 16,6-1-5-16,1-2 0 16,3-2-7-16,5 2-92 15,-1-10-151-15,-5-12-257 0</inkml:trace>
  <inkml:trace contextRef="#ctx0" brushRef="#br0" timeOffset="223.3496">18697 4166 916 0,'0'0'216'15,"0"0"-40"-15,0 0-100 16,0 0-23-16,0 0 43 15,3 98-24-15,10-53-19 16,5 6-24-16,0 0-16 16,-3 1-10-16,-2-3-3 15,-7-2-12-15,-6 3-168 0,0-14-102 16,-10-10-349-16</inkml:trace>
  <inkml:trace contextRef="#ctx0" brushRef="#br0" timeOffset="420.664">18323 4514 806 0,'0'0'184'15,"0"0"-28"-15,0 0-71 16,0 0-60-16,0 0-18 16,0 0 15-16,0 0 1 15,116 51-10-15,-72-32-11 16,4 0-2-16,4-5-31 15,21-13-93-15,-13-1-109 0,-11-1-140 0</inkml:trace>
  <inkml:trace contextRef="#ctx0" brushRef="#br0" timeOffset="590.3604">18858 4374 667 0,'0'0'264'16,"0"0"24"-16,0 0-60 15,0 0-35-15,0 0-57 16,0 0-76-16,0 0-50 15,-14 10 8-15,14 31 5 16,0 9-4-16,0 3-18 0,14 3 1 16,8 3-2-1,38 19-50-15,-4-14-190 0,7-13-407 16</inkml:trace>
  <inkml:trace contextRef="#ctx0" brushRef="#br0" timeOffset="1045.5711">21462 4120 874 0,'0'0'213'16,"0"0"-22"-16,0 0 22 15,0 0-33-15,0 0-72 16,0 0-74-16,0 0-27 16,-19 34 5-16,27 5 0 0,4 6-4 15,3 2 0-15,0 3-7 16,1-2 5-16,1-2-6 15,8 3-89-15,-5-10-204 16,-4-17-369-16</inkml:trace>
  <inkml:trace contextRef="#ctx0" brushRef="#br0" timeOffset="1248.2105">21614 4158 1011 0,'0'0'251'0,"0"0"-26"15,0 0-65-15,0 0-82 0,0 0-44 16,0 0-18-16,-22 83-1 16,22-38-1-16,13 7-8 15,1-1-4-15,0 3 4 16,-2-2-6-16,-5 6-121 16,-4-15-156-16,-3-12-211 0</inkml:trace>
  <inkml:trace contextRef="#ctx0" brushRef="#br0" timeOffset="1582.4558">21313 4526 889 0,'0'0'202'16,"0"0"-132"-16,0 0-44 15,0 0 1-15,0 0 17 0,83 61-15 16,-39-45-7-16,6-6-9 15,4-2-12-15,-2-5-1 16,0-3-37-16,-1-7-90 16,3-26-123-16,-14-10-89 15,-10 0-197-15,-9 1 536 16,-21 20 174-16,0 5 187 16,0 3-42-16,0 2-29 15,0 7-27-15,0 5-120 16,0 2-97-16,3 21-30 15,6 9 11-15,7 8-2 16,4 5-7-16,5 1-5 16,2 1-12-16,-2 3-1 0,-8-13-128 15,-9-13-450-15</inkml:trace>
  <inkml:trace contextRef="#ctx0" brushRef="#br0" timeOffset="2481.0687">21432 3341 1026 0,'0'0'194'0,"0"0"3"16,0 0-18-16,-98-37-32 16,60 37-43-16,-3 0-42 15,-1 17-21-15,0 7-11 16,8 8 1-16,7 4-8 16,10 2-5-16,11-1-17 15,6-3 8-15,6-3-7 16,18-4-2-16,8-8 0 15,6-9-7-15,6-10-25 16,0-14 7-16,-6-22-1 16,-7-11 11-16,-12-19 7 15,-16-25 8-15,-3-18 1 0,-23-5-1 16,-4 22 11 0,3 27 4-16,9 31 14 0,3 10 13 15,0 7 34-15,3 5 3 16,3 5-5-16,6 7-46 15,0 16-28-15,2 16-5 16,14 14 5-16,8 9 1 16,7 4-1-16,5 1-18 15,4-4-94-15,5-6-39 16,24-11-72-16,-11-16-89 16,-7-15-287-16</inkml:trace>
  <inkml:trace contextRef="#ctx0" brushRef="#br0" timeOffset="2838.7998">21641 3135 765 0,'0'0'176'0,"0"0"-66"16,0 0-33-16,0 0-1 16,0 0-21-16,-3 79-20 15,20-63-13-15,5-4 5 16,3-8-15-16,-1-4 5 15,1 0-1-15,-5-19-3 16,-2-6-13-16,-6-6 8 16,-8-1 8-16,-4-3 4 0,0 1 6 15,-9 3 21 1,-9 5 17-16,-1 7 36 0,-2 9-24 16,0 9-31-16,3 1-16 15,2 11-18-15,4 15-4 16,7 4-6-16,5 9 0 15,8 0 0-15,22-1-1 16,10-2-1-16,12-7-63 16,8-12-55-16,2-13-42 15,16-18-44-15,-19-14-48 16,-12-4-149-16</inkml:trace>
  <inkml:trace contextRef="#ctx0" brushRef="#br0" timeOffset="3961.5183">22127 2987 320 0,'0'0'201'16,"0"0"-22"-16,-56-80-30 15,29 58 43-15,1 11-61 0,4 11-52 16,1 0-43-16,6 15-29 16,5 10 5-16,7 5-12 15,3-1-2-15,0 1 2 16,13-7-6-16,7-4-33 16,0-8 2-16,0-10 3 15,-1-1 11-15,-5-5 23 16,-6-12 0-16,-3-4 23 15,-5-1 54-15,0 2 19 16,0 4 20-16,0 8 21 16,0 8-41-16,0 0-80 15,3 17-16-15,9 18 0 16,4 10 6-16,7 11-4 16,8 18 9-16,-4-5 2 15,-5 1 3-15,-5-3-4 16,-14-12-3-16,-3-2-8 15,0-12-1-15,-9-11 0 0,-8-15-8 16,1-13-23-16,-3-4-16 16,4-27-40-16,4-11-34 15,8-12 34-15,3-4-41 16,5-1 46-16,14 1 15 16,5 5 21-16,0 5-12 15,3 6 19-15,-3 1 7 16,-4 0 31-16,-3 0 1 15,-4 0 0-15,-7-3 0 16,-6 1 1-16,0 5 1 0,-9 5 9 16,-7 9 18-1,1 7-4-15,0 6 24 0,6 7 16 16,4 2 2-16,5 0-34 16,0 4-32-16,0 14 0 15,11 5 14-15,5 7-7 16,2 1 1-16,3 3 14 15,1-1 11-15,1 0-7 16,2 0 2-16,1-4-16 16,-1-2-3-16,0-7-2 15,1-6-1-15,1-12 9 16,0-2-15-16,1-12 11 16,-3-14-5-16,-4-8-5 0,-6-5-1 15,-9-3 0-15,-6-1-1 16,0 2 1-16,-1 3 1 15,-10 8 32-15,0 8 20 16,1 9-13-16,4 7 4 16,2 6 9-16,2 0-35 15,1 12-18-15,1 12-1 16,0 5 0-16,0 5 1 16,7 0 5-16,9-2-6 15,6-4 1-15,4-8-1 16,6-7 0-16,2-6-1 15,6-7 1-15,0-3 7 16,-1-18-7-16,-6-5-23 0,-8-7 1 16,-7-5 1-1,-10-3 21-15,-5 0-1 0,-3 4 1 16,0 7 4-16,-2 9 17 16,-5 5 9-16,1 8 16 15,-1 5 0-15,2 3-18 16,-1 0-16-16,1 8-11 15,-1 11 1-15,3 4-2 16,2 7 0-16,1 2 0 16,1 1 0-16,14-1 0 15,8-3 0-15,3-7 0 16,7-6 0-16,3-6 0 16,5-5 16-16,3-5 12 0,0 0 16 15,0-14-16-15,-2-4-4 16,-8-6 1-16,-4-3 2 15,-8-1-2-15,-6 6-4 16,-5 4-8-16,-6 5-4 16,-5 6-3-16,0 7-6 15,-12 0-118-15,-4 4-378 0</inkml:trace>
  <inkml:trace contextRef="#ctx0" brushRef="#br0" timeOffset="7037.2596">14296 6434 593 0,'0'0'114'16,"0"0"-42"-16,0 0-40 15,0 0-20-15,0 0-4 16,0 0-8-16,0 0-6 15,0 52-63-15,0-35-207 0</inkml:trace>
  <inkml:trace contextRef="#ctx0" brushRef="#br0" timeOffset="7295.9638">14237 7192 753 0,'0'0'136'16,"0"0"-85"-16,0 0-14 15,0 0-9-15,0 0-12 16,0 0-8-16,0 0-8 15,0 10-93-15,0 1-79 16,0 0-496-16</inkml:trace>
  <inkml:trace contextRef="#ctx0" brushRef="#br0" timeOffset="8242.1759">14202 7649 950 0,'0'0'125'0,"0"0"-99"15,0 0-19-15,0 83-6 16,0-46-1-16,0 30-26 16,0-8-119-16,-1-1-154 0</inkml:trace>
  <inkml:trace contextRef="#ctx0" brushRef="#br0" timeOffset="8425.2546">14101 8891 916 0,'0'0'134'15,"0"0"-109"-15,0 0-25 16,0 0-11-16,0 81-25 15,0-24-65-15,0-4-79 16,0-1-149-16</inkml:trace>
  <inkml:trace contextRef="#ctx0" brushRef="#br0" timeOffset="8586.2168">14068 10542 677 0,'0'0'15'0,"4"103"-15"0,-2-49-256 0</inkml:trace>
  <inkml:trace contextRef="#ctx0" brushRef="#br0" timeOffset="11478.0251">33459 4481 538 0,'0'0'142'16,"0"0"-72"-16,0 0 3 15,-112-72 15-15,75 49 42 16,-2-2-56-16,0 0-1 16,-6 0-5-16,-1-1-1 15,-6 1-12-15,-5-2-24 16,-5 1-15-16,-7 2-3 0,-4 4-12 16,-12-3 6-1,-19 1-1-15,-20 4-5 16,-8 3 0-16,4 1 0 0,7 7 0 15,11 0 6 1,-3 2-7-16,-4 4 0 0,-6 1 1 16,-7 0-1-16,-5 0 0 15,-2 8 1-15,3 4 5 16,3 5-6-16,4 1 0 16,8 2 1-16,12 3-1 15,23-2 0-15,21-2 9 16,17-1-9-16,10 4 0 15,-3 6 0-15,-1 6 0 16,-3 8 0-16,10 4-1 16,9 4 1-16,9 4-9 0,7 2 9 15,8 15 1 1,2 18-1-16,24 21-1 0,12 6 1 16,10-5 0-16,7-15 1 15,-4-27-1-15,-5-16 2 16,-6-11-2-16,1-3 1 15,9 6 0-15,7 4 0 16,13 6-1-16,11 3 1 16,17 2 0-16,13-1 0 15,6-5 0-15,-2-12-1 16,-5-10 6-16,-8-5 0 16,0-8 0-16,-1-4 10 15,-4-4 5-15,0-3 4 0,0-6-2 16,-2-2 1-16,2 0-5 15,-2 0-5-15,-4 0-2 16,-4-2-2-16,-5-3 9 16,-11 1-1-16,-12 0 9 15,-13 0-17-15,11-3 18 16,22-3-4-16,19-9 0 16,2-1 3-16,-19-2-7 15,-23 2 1-15,-12 2-8 16,9-6-1-16,8-6-4 15,7-8 1-15,-1-3 6 16,-2-5-8-16,-3-2 5 16,-4-3-11-16,-5 0 12 0,-9-3 12 15,-1 1-1 1,-12 0-9-16,-14 2 13 0,-6-2 5 16,-10 0-14-16,2-3 1 15,-5-3-2-15,0 1-5 16,-14 2-4-16,-9 1-3 15,-10 4-5-15,-3 4 1 16,-4 5-1-16,1 3 0 16,-3 5 2-16,-2 4-2 15,-3 5 0-15,-7 1-1 16,-5 2-7-16,-19-2 6 16,-19-1 1-16,-19 2 0 15,8 3 0-15,24 8 0 16,27 3 1-16,20 7-1 0,-2-1 0 15,-1 3 1-15,-1 0-2 16,8 0 1-16,8 0 0 16,1 5-27-16,5 8-69 15,-1 4-28-15,-11 10-75 16,4-2-128-16,-2-8-532 0</inkml:trace>
  <inkml:trace contextRef="#ctx0" brushRef="#br0" timeOffset="20081.3025">32643 6110 271 0,'0'0'114'16,"0"0"6"-16,0 0-15 0,0 0-31 16,0 0-12-16,0 0-1 15,0-9 2-15,0 7 7 16,0 2 3-16,0 0-5 15,0 0-8-15,0 0-5 16,0 0 11-16,0 0-9 16,2 0-15-16,6 0-7 15,3 0 5-15,5 0 17 16,4 0 2-16,2 0-5 16,5 0 9-16,1 0-11 15,3 0-18-15,1 0-18 16,-1 0-3-16,-1 0-1 15,-3 0-12-15,-6 0 9 16,-2 0-9-16,-4 0 0 16,-5 0-40-16,-5 11-138 0,-5 6-157 15,0-2-230-15</inkml:trace>
  <inkml:trace contextRef="#ctx0" brushRef="#br0" timeOffset="20664.8045">32609 6777 697 0,'0'0'146'0,"0"0"-68"15,0 0 13-15,0 0 22 16,0 0 24-16,0 0 14 15,0 0-28-15,88 9-8 16,-48-9 14-16,8 0-34 16,4 0-29-16,3 0-10 15,-1 0-25-15,-1 0 0 16,-4 0-17-16,-7 0 9 16,-9 2-14-16,-7 0-2 15,-10-2 5-15,-9 1-12 16,-5 1-1-16,-2 4-67 0,-35 9-112 15,-8-1-75 1,-8-1-387-16</inkml:trace>
  <inkml:trace contextRef="#ctx0" brushRef="#br0" timeOffset="21730.6754">32673 7679 745 0,'0'0'121'0,"0"0"-24"16,0 0 43-16,0 0 33 15,0 0-17-15,0 0-12 16,0 0-20-16,74 2-23 15,-42-2-25-15,2-2-9 16,0 0-11-16,2-4-18 16,0 4-18-16,-2 1-11 15,-3 1-8-15,-5 0-1 16,-4 11-90-16,-9 8-191 16,-10 1-262-16</inkml:trace>
  <inkml:trace contextRef="#ctx0" brushRef="#br0" timeOffset="22595.2059">32598 8581 626 0,'0'0'180'0,"0"0"-64"16,0 0 21-16,0 0 11 15,0 0 1-15,0 0-30 16,0 0-20-16,0-4-28 16,0 4-21-16,12 0 24 15,7 0-8-15,7 0 6 16,5 0-12-16,2 0-9 15,0 0-10-15,-2 0-9 0,2 0-4 16,-3 0-7 0,1-1-11-16,-4 0-1 0,-2 1-9 15,-1 1-38 1,-7 11-155-16,-10-1-432 0</inkml:trace>
  <inkml:trace contextRef="#ctx0" brushRef="#br0" timeOffset="23713.6763">32710 10176 555 0,'0'0'185'16,"0"0"-91"-16,0 0-19 0,0 0 27 16,0 0 4-16,0 0-28 15,0 0-16-15,0 0-20 16,0 2 0-16,9 1 2 16,6-1 23-16,6 3 18 15,6-3-28-15,2 1-2 16,4 2 2-16,5-2-7 15,-1-1-21-15,3 1-7 16,-4 1-1-16,-2-1-13 16,-4 3-6-16,-3 1-2 15,-15 10-85-15,-6 0-206 16,-6 0-566-16</inkml:trace>
  <inkml:trace contextRef="#ctx0" brushRef="#br0" timeOffset="30019.1437">27946 11454 629 0,'0'0'146'0,"0"0"3"15,0 0-45-15,0 0-4 16,-91-6-6-16,68 12-25 16,0 9-15-16,2 6-6 15,3 3-3-15,2 5 3 16,5 0-19-16,5 3-8 16,6-1 4-16,0-2-16 15,6 0 11-15,9 0-1 0,4-3 2 16,5 1 5-1,1-1-13-15,1-2 10 0,-4 0-8 16,1-4-8-16,-7 0 2 16,-7-3-8-16,-6-1 6 15,-3-1 3-15,0-2-8 16,-12 1 8-16,-4-3 19 16,-4-2-8-16,2-3-7 15,-2-2 2-15,0-2-8 16,4-2-7-16,3 0 15 15,5 0-4-15,5 0 4 16,1 0 0-16,2 0-1 16,0 0 2-16,0 0-9 15,0 0-8-15,0 0-10 16,6 2 1-16,3 10 9 0,-1 7 0 16,-1 7 0-16,-1 4 1 15,-3 7 0-15,-3 6 0 16,0 2 1-16,0 5 8 15,-9 2 9-15,-3 2 0 16,0 3-6-16,0 0 9 16,2-1 3-16,1 1 7 15,3-4-2-15,3-3 2 16,3-5-10-16,0-7-3 16,0-8-4-16,9-4 1 15,6-9-2-15,0-5 12 16,4-4 10-16,2-6 5 0,3-2-8 15,6 0-11 1,1 0-7-16,2-10-5 0,-3 3 7 16,-2 0-17-16,-5 1 0 15,-6 1 0-15,-3 1 1 16,-5 2 0-16,-2-1-1 16,-2 3-28-16,-4 0-36 15,1 0-53-15,-2 0-80 16,0 3-190-16,-2 2-353 0</inkml:trace>
  <inkml:trace contextRef="#ctx0" brushRef="#br0" timeOffset="31908.7638">27980 11667 743 0,'0'0'218'0,"0"0"-18"16,0 0-18 0,0 0-25-16,0 0-27 0,0 0-27 15,0 0-47-15,-1-16-45 16,10 12 21-16,7-3 1 16,4-1-16-16,2 1-17 15,2 0-3-15,-3 2-83 16,1 2-152-16,-6 3-134 15,-10 0-314-15</inkml:trace>
  <inkml:trace contextRef="#ctx0" brushRef="#br0" timeOffset="32083.8085">27864 11783 671 0,'0'0'174'0,"0"0"-54"15,0 0 42-15,0 0-1 0,0 0-41 16,0 0-46-16,104 0-39 16,-71-3-35-16,13-12-78 15,-10 4-175-15,-6-3-334 16</inkml:trace>
  <inkml:trace contextRef="#ctx0" brushRef="#br0" timeOffset="32318.5095">28118 11514 857 0,'0'0'214'16,"0"0"-147"-16,0 0-25 0,0 0 45 16,0 0 17-16,0 0-17 15,81 32-33-15,-58-11 2 16,-7 4-35-16,-2 8-12 15,-13 4-1-15,-1 9-8 16,-61 34-32-16,0-8-141 16,-17-7-210-16</inkml:trace>
  <inkml:trace contextRef="#ctx0" brushRef="#br0" timeOffset="34082.2286">28157 12698 461 0,'0'0'190'16,"0"0"-45"-16,0 0 1 15,0 0-2-15,0 0-40 16,0 0-4-16,0 0 2 15,-1 0-11-15,1 0-2 16,0 0-5-16,0 0-12 16,0 0-5-16,0 0-19 0,1-1-11 15,7-2-18-15,0-1-9 16,2 1 3-16,3-1-5 16,1-2-7-16,7 0-1 15,1-2 13-15,5 2-13 16,-1 0 6-16,0 1 2 15,-2 1-8-15,-3 1-10 16,-7 1-12-16,-4 2-25 16,-6 0-42-16,-4 0-74 15,0 2-97-15,-10 6-227 0</inkml:trace>
  <inkml:trace contextRef="#ctx0" brushRef="#br0" timeOffset="34305.5477">28005 12854 975 0,'0'0'217'16,"0"0"-88"-16,0 0 29 15,0 0-35-15,81-7-31 16,-45-2-42-16,6-4-50 15,1-1-3-15,21-14-163 16,-10 3-116-16,-10-1-589 0</inkml:trace>
  <inkml:trace contextRef="#ctx0" brushRef="#br0" timeOffset="34611.5663">28173 12501 929 0,'0'0'215'15,"0"0"-64"-15,0 0 2 0,0 0-20 16,0 0-53-1,0 0-34-15,0 0-22 0,64-1 8 16,-33 19-10-16,4 11-9 16,-4 5-5-16,-9 10-8 15,-11 5 0-15,-11 9-65 16,-61 28-89-16,-7-15-100 16,-14-7-1065-16</inkml:trace>
  <inkml:trace contextRef="#ctx0" brushRef="#br0" timeOffset="36388.899">28405 13729 1016 0,'0'0'336'0,"0"0"-156"15,0 0-93-15,0 0 10 16,0 0-13-16,111-39-44 16,-71 29-29-16,-1 3-11 15,3-1-134-15,-9 3-70 16,-11 2-163-16</inkml:trace>
  <inkml:trace contextRef="#ctx0" brushRef="#br0" timeOffset="36551.9924">28361 13805 998 0,'0'0'239'0,"0"0"-174"0,0 0-20 16,0 0 40-16,97-41-19 15,-42 14-58-15,24-14-8 16,-15 5-182-16,-12 5-392 0</inkml:trace>
  <inkml:trace contextRef="#ctx0" brushRef="#br0" timeOffset="36780.0253">28638 13369 464 0,'0'0'772'0,"0"0"-763"15,0 0-9-15,104 31 117 16,-47-10-8-16,1 5-22 16,-5 10-49-16,-10 7-15 15,-22 21-17-15,-23 23-6 16,-68 19-68-16,-3-14-163 15,-20-19-736-15</inkml:trace>
  <inkml:trace contextRef="#ctx0" brushRef="#br0" timeOffset="38611.4478">33009 11403 565 0,'0'0'95'15,"0"0"-36"-15,0 0-17 16,0 0 35-16,80-2-5 16,-59 8-19-16,-3 5-22 15,-4 2-11-15,-4 3 0 16,-9 2 2-16,-1 6 53 15,-12 7 25-15,-13 6-34 16,-5 2 7-16,-1 2 2 16,1 1 1-16,1-6-35 15,7 0-11-15,5-2-8 0,7-5-13 16,7 1-3-16,3-2 2 16,2-3-7-16,14-6-1 15,6-2-19-15,4-7 9 16,4-3 10-16,5-7 33 15,0 0-5-15,-1-7-6 16,-4-6 3-16,-3 1-11 16,-11 0 4-16,-6 6-18 15,-5 2 29-15,-5 4-1 16,0 0-28-16,0 2 0 16,-2 18 1-16,-5 12 10 15,1 23 11-15,0 27 13 16,5 25-5-16,1 11-4 15,0-2 5-15,0-9 6 16,1-12 8-16,7-3-9 0,0-17-2 16,-2-17-1-16,1-16-8 15,-1-3-3-15,0 5-12 16,1 2 8-16,-1 7-2 16,-5-6 0-16,-1-5-2 15,0-6-8-15,0-6 4 16,-9-3 3-16,-5-5-5 15,-3-8-1-15,-2-2 12 16,-5-4 15-16,-3-4 1 16,-7-4-1-16,-8 0-14 0,-13 0-8 15,-23-12-12-15,-22-2-22 16,-22-4-108 0,19 4-99-16,21 0-437 0</inkml:trace>
  <inkml:trace contextRef="#ctx0" brushRef="#br0" timeOffset="104488.7653">11528 9043 595 0,'0'0'131'0,"0"0"-36"16,0 0-1-16,0 0-29 0,0 0-11 15,0 0-11-15,0-12-23 16,0 12-7-16,0 0-1 16,0 0 8-16,0 0-4 15,0 0-4-15,0 0-5 16,0 0-6-16,0 0 1 16,0 0 9-16,0 0-2 15,0 0 5-15,0-2 14 16,0-3 7-16,0-5-21 15,-3-1-4-15,1 0 2 16,1 2-5-16,1 2 2 16,0 3-9-16,0 2 0 0,4 2-2 15,7 0 1 1,1 0-1-16,1 6 1 0,-2 4 0 16,-5-1 0-16,1 3 0 15,-5 0 1-15,-2-2-5 16,0 0 5-16,-2-1 8 15,-7-4 2-15,-1-5 3 16,-1 0 13-16,1 0-1 16,1-8-12-16,3-1-6 15,1-2-6-15,2 5-1 16,3-2-12-16,0 4-89 16,2 1-134-16,4 1-519 0</inkml:trace>
  <inkml:trace contextRef="#ctx0" brushRef="#br0" timeOffset="105106.5316">11512 8768 468 0,'0'0'144'15,"0"0"-34"-15,0 0-15 0,0 0-30 16,0 0 4-16,0 0-10 15,0 0-5-15,-87 76 7 16,74-57-1-16,-2 2-2 16,3 1 6-16,3 4-15 15,4 3-2-15,4 3-20 16,1 3 7-16,4 2-1 16,13 4 8-16,7-3-18 15,1-1 14-15,2-7-10 16,3-3 14-16,-2-7-16 15,3-4-9-15,1-8 0 16,-1-5 1-16,-1-3 4 16,-2-2-1-16,-5-13-4 0,-4-6 0 15,-1-6 3-15,-8-4 11 16,-4-4-17-16,-6-5 3 16,0-2 12-16,-7-2-3 15,-14-3 13-15,-3 1-20 16,-3 1 1-16,-1 3-10 15,1 9 1-15,3 5-9 16,3 9 4-16,6 2-3 16,4 7 5-16,0 5-7 15,8 4-1-15,-2 1 1 16,1 4-77-16,-2 10-148 16,2 3-329-16</inkml:trace>
  <inkml:trace contextRef="#ctx0" brushRef="#br0" timeOffset="299848.2554">29858 14322 929 0,'0'0'157'0,"0"0"5"16,0 0 57-16,0 0-11 16,0 0-73-16,-101-47-15 15,65 47-43-15,-1 21-37 16,-4 10-15-16,3 9-2 15,2 10-4-15,9 3 12 16,9 3-23-16,11 2-1 16,7 3-1-16,17-1-6 15,32-2-35-15,40-19-81 16,-9-15-149-16,-2-20-274 0</inkml:trace>
  <inkml:trace contextRef="#ctx0" brushRef="#br0" timeOffset="300190.8766">30058 14401 1160 0,'0'0'213'0,"0"0"-92"16,0 0 8-16,0 0-2 16,-86 94-30-16,75-52-39 15,5 0-18-15,6 2-11 16,0-2-8-16,12-3-10 15,7-9-2-15,4-7 1 16,-2-12-8-16,-1-9-2 16,1-2-13-16,-6-20 12 15,-1-10 0-15,-10-6-7 0,-4-5 8 16,0-1 9 0,-3 0-1-16,-10 8 4 0,1 4 10 15,0 11-20-15,5 9 15 16,2 7-17-16,3 3 0 15,2 5-65-15,0 16 37 16,0 6-24-16,23 16-131 16,-1-6-81-16,4-7-235 0</inkml:trace>
  <inkml:trace contextRef="#ctx0" brushRef="#br0" timeOffset="301267.713">30270 14525 806 0,'0'0'496'0,"0"0"-292"0,0 0 57 16,0 0-71-16,0 0-90 16,0 0-69-16,0 0-24 15,0 12 5-15,0 21 4 16,0 4 9-16,0 1-10 16,0 4-6-16,0-6-9 15,0-2 6-15,3-8-4 16,1-7-2-16,4-9-40 15,-2-10-38-15,3-1 33 16,2-22 19-16,1-8-12 16,1-13 23-16,1-2 15 0,-2-3 0 15,0 1 0 1,-1 11 15-16,-2 9 11 0,-3 9 25 16,-2 9-5-1,-3 7-6-15,1 3-17 0,-1 6-17 16,2 15-6-16,0 11 15 15,4 4-3-15,0 5-3 16,2 0-9-16,1-3 7 16,2-4-13-16,5-7 6 15,0-10-28-15,0-10-29 16,2-7-4-16,-1-9 10 16,0-18-18-16,-4-9-39 15,-3-6 22-15,-3 1 49 16,-5 1 36-16,-2 8 1 15,-1 12 29-15,0 8 24 0,0 10-1 16,0 2-24-16,0 4-28 16,4 16 0-16,2 5 0 15,4 5 9-15,3-1-8 16,7-1 4-16,2-4-5 16,2-8-54-16,1-9-20 15,4-7-2-15,-4-4 10 16,0-16 36-16,-5-6 23 15,-4-6 7-15,-7 1 51 16,-3 6 65-16,-3 7 10 16,-3 8 10-16,0 10-76 15,0 4-39-15,-10 20-20 16,-4 12 0-16,-2 14-1 0,1 8 8 16,-2 5-6-16,1 3 4 15,0-2 1-15,-1-8-5 16,2-15-1-16,6-12 5 15,3-17-6-15,5-12 0 16,1-3 13-16,0-23-5 16,0-12-8-16,7-11 11 15,2-3-10-15,4 4-2 16,-2 8 7-16,-2 11-5 16,-1 9 8-16,-3 11-1 15,0 4-7-15,1 5-1 16,3 0 0-16,6 14 0 15,4 5-1-15,7 1-8 16,2 2 9-16,3-3 1 16,2-9-1-16,2-8 0 0,-2-2-11 15,0-15-20-15,-3-15-10 16,-7-12 1-16,-6-20 28 16,-6-32 11-16,-5-31 1 15,-6-8 7-15,0 24 14 16,0 37 34-16,0 43 5 15,0 17 30-15,-1 6 30 16,-2 5-56-16,-2 1-63 16,-3 21-1-16,-2 31-1 15,1 25 1-15,8 26 0 16,1 10 8-16,16-7-6 16,8-25-2-16,-2-32-3 0,2-14-144 15,25-12-35 1,-7-6-109-16,4-9-315 0</inkml:trace>
  <inkml:trace contextRef="#ctx0" brushRef="#br0" timeOffset="301594.1691">31444 14497 117 0,'0'0'1085'15,"0"0"-966"-15,0 0-69 16,0 0 10-16,0 0-9 15,-35 73-3-15,40-59-2 16,8 0-14-16,7-5 6 0,-4-7-9 16,4-2 8-16,-4-1 2 15,-3-16-11-15,-2-4-12 16,-4-4 1-16,-7-3 19 16,0-2 29-16,-3 1-9 15,-13 7-3-15,1 4 22 16,-5 11-24-16,1 7-7 15,0 5-38-15,-1 16-5 16,4 10 11-16,7 6-12 16,9 4-1-16,0 2-23 15,12 1-57-15,25-2-83 16,-4-9-166-16,0-15-352 0</inkml:trace>
  <inkml:trace contextRef="#ctx0" brushRef="#br0" timeOffset="302038.5456">31739 14478 1440 0,'0'0'207'0,"0"0"-94"15,0 0-3-15,0 0-28 16,0 0-28-16,0 0-25 16,0 0-28-16,82 7 8 15,-67 15 11-15,-9 4 2 16,-6 0-6-16,0 2-10 15,-6-4 2-15,-7-2-1 16,1-7-5-16,4-4-1 16,6-6 2-16,2-5 10 0,5-2-13 15,16-15-3-15,13-8-48 16,7-4 4-16,2-7-20 16,-2 1-1-16,-5 0 20 15,-6 1 30-15,-9 5 17 16,-9 5 1-16,-4 8 33 15,-5 5 45-15,-3 6 29 16,0 5-45-16,-9 1-52 16,-11 18-3-16,-1 6 24 15,0 6 0-15,5 2-9 16,9-1 4-16,7-2 0 16,6-4 1-16,20-2 5 15,16-3 2-15,22-6-2 16,26-4-18-16,-2-5-14 0,12-6-43 15,-30 0-119-15,-34 0-367 16</inkml:trace>
  <inkml:trace contextRef="#ctx0" brushRef="#br0" timeOffset="302668.7301">30226 15369 1644 0,'0'0'293'0,"0"0"-216"0,0 0-70 16,0 0-7-16,0 0 42 15,-22 76 0-15,16-37-6 16,0 6-16-16,-1-3-8 16,1-4-3-16,1-5-7 15,1-6 5-15,4-9-14 16,0-12-29-16,0-6-52 16,12-34 37-16,12-37-2 0,1-30 12 15,-1 3 28 1,-8 17 2-16,-4 30 11 0,-1 30 23 15,1 4 2-15,1 7 0 16,2 8-25-16,3 4 9 16,4 25 26-16,1 11 16 15,2 11-26-15,-1 6-16 16,-5 3 9-16,-5-3-8 16,-5-3 0-16,-6-8-9 15,-1-8 0-15,0-14 4 16,-2-13-4-16,3-9 10 15,3-11 5-15,5-34 1 16,2-5 30-16,2-7-15 16,3 2-5-16,0 17 28 15,2 6-6-15,1 16-20 0,0 10-17 16,3 6-6-16,1 11-6 16,4 14 1-16,-2 10 10 15,-2 3-2-15,-5 1-9 16,-3-1-7-16,-5-2-76 15,0-8-123-15,-4-9-295 16,-1-12-501-16</inkml:trace>
  <inkml:trace contextRef="#ctx0" brushRef="#br0" timeOffset="302968.2084">30938 15318 1328 0,'0'0'220'15,"0"0"-143"1,0 0 61-16,-66 101 1 0,57-62-13 16,8 0-50-16,1-3-34 15,1-3-22-15,14-8-11 16,6-11 6-16,4-8 0 16,4-6-2-16,1-13-12 15,-2-12 11-15,-4-8-11 16,-6-6-1-16,-8-4-11 15,-6-3-5-15,-4 3-6 16,-2 7 9-16,-15 11-15 16,-5 15-15-16,-5 10-90 0,0 5-96 15,12 39 55 1,8-3-62-16,7 0-352 0</inkml:trace>
  <inkml:trace contextRef="#ctx0" brushRef="#br0" timeOffset="303368.3739">31438 15400 1508 0,'0'0'239'16,"0"0"-109"-16,0 0-24 16,0 0-18-16,0 0-12 15,-88 36-37-15,71-5-22 0,5 6-5 16,5 2-5-1,3 2-6-15,4-5 5 0,0-4-5 16,4-8-1-16,8-10-29 16,7-9-6-16,5-5 8 15,5-17 8-15,2-13-3 16,0-11 0-16,-2-18 12 16,-7-24 10-16,-9 4 0 15,-4 6 27-15,-9 12 23 16,0 28 6-16,0 4 28 15,0 9 24-15,-3 18-46 16,-6 4-62-16,0 22 0 16,-3 15 1-16,2 8 6 15,4 6-6-15,6-3 0 16,0-1-1-16,8-6-10 0,30-6-132 16,-5-9-100-16,3-14-373 15</inkml:trace>
  <inkml:trace contextRef="#ctx0" brushRef="#br0" timeOffset="303909.6793">31857 15450 1330 0,'0'0'210'0,"0"0"-150"15,0 0-31-15,0 0 6 16,0 0-13-16,0 0-10 15,0 0 14-15,24 34-10 16,-3-34-16-16,-1 0-13 16,0-7-25-16,-2-9-14 0,-3-4 17 15,-4-2 23-15,-6 0 12 16,-5 2 1-16,0 1 57 16,-8 5 12-16,-9 4 4 15,-7 6-8-15,-1 4 6 16,-4 6 18-16,4 13-32 15,-1 9-26-15,6 2-1 16,6 5-9-16,7 1-10 16,7-2-6-16,5-2 1 15,17-6-1-15,11-7 0 16,10-7-6-16,5-10-2 16,8-2-14-16,4-11 1 0,-1-13-8 15,0-10-11-15,-6-8 15 16,-2-9 11-16,-8-7 7 15,-8-2-4-15,-12 0 5 16,-9 10 57-16,-10 11 19 16,-4 16 42-16,0 11-5 15,-4 12-39-15,-10 1-55 16,-3 25-17-16,-5 21-1 16,2 22 5-16,3 23-5 15,8 11 5-15,8-4-6 16,1-12-3-16,0-10-74 15,0-21-129-15,-5-15-418 0</inkml:trace>
  <inkml:trace contextRef="#ctx0" brushRef="#br0" timeOffset="310662.5793">30154 13668 863 0,'0'0'361'0,"0"0"-219"16,0 0-62-16,0 0 96 16,123 2-1-16,-50-2-26 15,18-3-49-15,-3-7-25 16,-10-1-41-16,-8 2-9 16,-18 1-12-16,5 0-6 15,1 1-7-15,-10 2-30 16,-14 1-76-16,-22 4-87 15,-9 0-170-15,-3 0-192 0</inkml:trace>
  <inkml:trace contextRef="#ctx0" brushRef="#br0" timeOffset="310839.9537">30333 13825 1380 0,'0'0'198'0,"0"0"-142"16,0 0 14-16,0 0 98 15,138 14-31-15,-47-14-49 16,25-14-41-16,5-6-22 16,-19 6-9-16,-29 5-6 15,-5 9-10-15,-21 0-101 16,-10 6-403-16</inkml:trace>
  <inkml:trace contextRef="#ctx0" brushRef="#br0" timeOffset="313361.0659">24298 14726 1455 0,'0'0'218'16,"0"0"-130"-16,0 0-25 15,0 0 57-15,0 0-48 0,0 0-33 16,0 52-21-16,1-5-2 15,9 7 4-15,2 0-18 16,5-8 4-16,-1-5 8 16,5-13-6-16,3-10-8 15,1-9-27-15,-1-9-40 16,2 0-17-16,-3-14 15 16,-2-10 15-16,-4 1 29 15,-4 0 18-15,-6 5 7 16,-2 7 0-16,-3 7 18 15,1 4 4-15,1 1-22 16,8 17 34-16,3 8 14 0,7 3-19 16,6 2 5-16,2-1-18 15,3-5 13-15,0-6-11 16,0-10 11-16,-2-7-10 16,1-2 18-16,-4-15 22 15,-4-14-29-15,-2-10-2 16,-7-9-22-16,-3-8 0 15,-8-4 9-15,-2 2-5 16,-2 9-9-16,0 12 7 16,-3 13-8-16,-6 17-32 15,-2 7-36-15,-2 20-91 16,-2 14-43-16,6 27-21 16,4-6-63-16,5-9-448 0</inkml:trace>
  <inkml:trace contextRef="#ctx0" brushRef="#br0" timeOffset="313769.0883">25176 14827 1400 0,'0'0'218'0,"0"0"-141"15,0 0-8-15,0 0 35 16,0 0-33-16,0 0-37 15,-79 48-17-15,77-24-16 16,2 0 0-16,0 3 12 16,5-4-7-16,9-3-6 15,2-5-22-15,2-11-19 0,1-4-41 16,0-8 22-16,0-17 43 16,-3-4 11-16,-4-9 6 15,-2 1 11-15,-4 3 39 16,-3 7 30-16,-1 8 21 15,-2 7 21-15,0 12-2 16,1 0-8-16,4 19-46 16,1 18-19-16,5 14-16 15,1 9 15-15,2 1-29 16,-4-2 1-16,-1-5-9 16,0-8-8-16,1-6-1 15,1-10-57-15,11-19-133 0,-2-7-174 16,-4-4-481-16</inkml:trace>
  <inkml:trace contextRef="#ctx0" brushRef="#br0" timeOffset="314248.8271">25671 14507 1694 0,'0'0'280'15,"0"0"-196"-15,0 0-62 16,0 0 39-16,0 0 2 16,0 0-10-16,82 89 12 0,-76-52-16 15,-6 2-7 1,-4 1-24-16,-13-1-17 0,-5-2 16 16,1-8-10-16,5-5-7 15,5-13-13-15,5-11-7 16,6 0-6-16,0-26-14 15,18-9 14-15,7-10 0 16,7-3 8-16,2 0 11 16,1 2 7-16,-6 3 1 15,-3 7-1-15,-10 3 0 16,-6 7 0-16,-5 6 0 16,-5 7 18-16,0 5 47 15,0 5 8-15,-6 3-15 16,-6 6-35-16,0 17-11 15,-4 9-4-15,4 11 12 0,0 9 12 16,3 0-5 0,6 0-7-16,3-5 0 0,0-5-19 15,12-8 5-15,4-7-12 16,8-10-9-16,7-8-71 16,29-12-88-16,-5-11-61 15,-7-10-353-15</inkml:trace>
  <inkml:trace contextRef="#ctx0" brushRef="#br0" timeOffset="314623.7926">26140 14629 1450 0,'0'0'298'0,"0"0"-171"16,0 0 11-16,0 0 3 15,0 0-35-15,-85 78-58 0,79-48-17 16,3 4-19-16,3-3-2 15,0-1-9-15,4-7 8 16,9-3-9-16,4-12-19 16,2-7-37-16,2-1-18 15,0-17 3-15,-2-9-7 16,-2-8-5-16,-5 0 53 16,-5 1 30-16,-4 5 2 15,-1 7 63-15,-2 9 56 16,0 7 15-16,0 5-16 15,0 0-41-15,3 17-32 16,1 12-4-16,5 14 18 0,-1 6-16 16,1 3-27-16,-2 0-1 15,3-6-16-15,-1-4-1 16,1-9 0-16,-2-8-51 16,4-14-71-16,-3-6-139 15,1-5-335-15</inkml:trace>
  <inkml:trace contextRef="#ctx0" brushRef="#br0" timeOffset="315463.689">25812 13951 1030 0,'0'0'139'0,"0"0"-89"16,0 0 62-16,0 0 24 16,-99-15-43-16,71 15-11 15,-4 5-9-15,-4 9 14 16,-2 6-22-16,-5 6-10 15,-2 5-3-15,0 6-1 16,5 3-6-16,5 8 4 0,7 4-7 16,7 7-9-1,12 14 1-15,9 19 15 0,30 20 10 16,25 8-4-16,18-5-20 16,11-11 1-16,-14-27 1 15,-9-20-22-15,-15-16 3 16,-4-10-12-16,4 4 0 15,2 1-5-15,1 2 0 16,-7-8 0-16,-6-7 5 16,-2-5-4-16,-1-3 12 15,1-6 11-15,1-8 12 16,0-1-4-16,6-7 3 16,3-16-5-16,4-9-1 15,4-8-21-15,-1-3 3 0,-5-3-3 16,-3 0 12-16,-5-1-8 15,-7-2-1-15,-4-2 2 16,-2-2 4-16,-7-1 0 16,-1-3-5-16,-8-2 11 15,-6-4-6-15,-3-3-6 16,0 0-5-16,-8 3 2 16,-10 2-8-16,-1 5 0 15,-8 1 12-15,-3 6-5 16,-6 0-8-16,-2 2 1 15,-4 3 0-15,0 0-1 16,-3 0 1-16,2 4 4 16,-1 1-5-16,2 5 1 15,1 5 0-15,-2 6-1 0,0 6-7 16,0 6 6-16,-1 6-10 16,1 5 10-16,3 0-6 15,-1 2-2-15,0 9-2 16,2 3-4-16,2 3-12 15,2 0-2-15,5 3-10 16,4-1-11-16,3 3-23 16,5-1-28-16,5 1-49 15,7 14-99-15,4-6-249 16,2-2-312-16</inkml:trace>
  <inkml:trace contextRef="#ctx0" brushRef="#br0" timeOffset="318874.378">23732 14929 1213 0,'0'0'486'16,"0"0"-246"-16,0 0 42 15,0 0-50-15,0 0-38 16,0 0-69-16,0 0-70 0,0 29-40 15,17 13 5-15,6 12 21 16,4 9 1-16,2-3-22 16,-1-4-19-16,-6-6 14 15,-5-8-15-15,-6-5-19 16,-8-7-75-16,-3-6-81 16,-16-11-100-16,-10-6-267 15,-6-7-453-15</inkml:trace>
  <inkml:trace contextRef="#ctx0" brushRef="#br0" timeOffset="319056.3319">23241 15283 1670 0,'0'0'247'0,"132"-21"-156"15,-21-8 4-15,-3 0 9 16,-23 4-10-16,-34 9-49 15,-27 8-45-15,-11 1-49 16,-6 2-281-16,-7 2-1312 0</inkml:trace>
  <inkml:trace contextRef="#ctx0" brushRef="#br0" timeOffset="319742.4525">20883 15473 1317 0,'0'0'305'0,"0"0"-107"16,0 0-31-16,0 0-83 15,0 0-56-15,0 0-9 16,0 0-3-16,11 104-3 16,7-69-3-16,2-4-10 15,1-5 9-15,3-8-7 16,0-7-2-16,-2-11-24 16,-1 0-16-16,-3-17 12 15,-4-10 20-15,-3-7-1 16,-5-3 8-16,-2 2 1 15,-3 3 1-15,-1 8 27 16,0 9 28-16,0 8 6 16,0 5-3-16,3 2-31 0,6 9-16 15,7 12 13 1,10 4-10-16,5 2-7 0,6-1 6 16,1-8-12-16,0-5 8 15,0-11-1-15,-4-2 6 16,-4-6 9-16,-3-18 5 15,-8-5 7-15,-6-8-23 16,-8-6-4-16,-5 3-9 16,-3 1 0-16,-15 6-19 15,-1 11-30-15,-5 11-44 16,0 11-51-16,2 8-60 16,5 33-125-16,4-4 29 15,10-3-186-15</inkml:trace>
  <inkml:trace contextRef="#ctx0" brushRef="#br0" timeOffset="320111.6136">21607 15357 68 0,'0'0'1199'15,"0"0"-994"-15,0 0-56 16,0 0-45-16,0 0 0 15,0 0-25-15,-21 93-18 16,37-66 12-16,2 0-42 0,9-2 13 16,3 0 11-1,7 0-2-15,3 1-7 0,2 1-14 16,-5-1-24-16,-4 0-7 16,-9 2 15-16,-11-4-16 15,-11 1 8-15,-2-3-2 16,-13-5 3-16,-13-7 1 15,-2-9-3-15,-2-1 8 16,-1-25-3-16,3-10-3 16,6-11-9-16,11-1-13 15,11-2-17-15,3 5-6 16,24 2-69-16,29-3-64 16,-4 11-188-16,-3 5-264 0</inkml:trace>
  <inkml:trace contextRef="#ctx0" brushRef="#br0" timeOffset="320584.8436">21989 15269 1440 0,'0'0'207'0,"0"0"-102"15,0 0-53-15,0 0 29 16,0 0 21-16,102-18-13 15,-66 29-27-15,-3 9 2 16,-5 6-20-16,-8 7-4 16,-11 1-10-16,-8 2-19 15,-1-3-3-15,-1-7 5 0,-8-9-13 16,1-6-1-16,2-11 0 16,5-7-14-16,1-23-57 15,0-15 13-15,0-9-2 16,7-5 10-16,4 0 2 15,-2 5 25-15,-2 5 16 16,-5 8 8-16,-2 9 1 16,0 8 19-16,0 7 40 15,-6 5 27-15,-3 9-12 16,-1 3-29-16,0 8-23 16,1 16-10-16,0 8-6 15,5 10 5-15,4 8 16 0,0 1 5 16,16-1-15-1,10-3-3-15,9-5-7 0,6-6-2 16,6-8-6-16,1-12-63 16,0-9-77-1,7-16-79-15,-13-15-173 0,-12-5-227 0</inkml:trace>
  <inkml:trace contextRef="#ctx0" brushRef="#br0" timeOffset="320885.146">22493 15244 1061 0,'0'0'252'0,"0"0"-98"16,0 0-12-16,0 0 43 16,-49 97-59-16,49-69-38 0,16 3-28 15,9-4-20-15,6 1-8 16,5 0-8-16,2-2-3 16,-1-1-7-16,-2 0 0 15,-3 2-7-15,-11-2-7 16,-8-3 2-16,-10-1 4 15,-3-1-5-15,-11-4 0 16,-11-8 12-16,-3-8-1 16,-2 0-11-16,2-25 14 15,-2-22 0-15,9-5-14 16,5-7-1-16,11-3 0 16,2 14-33-16,20 0-11 15,17 9-84-15,-3 12-220 16,-7 11-520-16</inkml:trace>
  <inkml:trace contextRef="#ctx0" brushRef="#br0" timeOffset="321875.0927">22078 16116 1300 0,'0'0'290'15,"0"0"-163"-15,0 0-9 0,84-5 49 16,-37-4-15-16,9-2-65 16,7-1-18-16,6-3 7 15,1-4-18-15,3-1-15 16,11-12-2-16,14-9-10 15,-7 0-8-15,-12 2 8 16,-10 0-13-16,-15 6-8 16,2-11-4-16,-1-7-4 15,-11-4 5-15,-13-4-5 16,-10-13-2-16,-15-14-5 16,-6-18 5-16,-15-4 0 15,-15 4-1-15,-8 7 1 16,-7 13 0-16,-1 14 0 0,2 13 1 15,4 18 8-15,-6 6-9 16,-9-3 0-16,-11 0-1 16,-9 1 0-16,-2 6 1 15,2 10 0-15,-10 2-1 16,-12 10 0-16,-12 7 0 16,9 0 0-16,20 12-6 15,23 5 6-15,14 0-1 16,-3 2 1-16,1 5 0 15,-1 5 0-15,13 7 1 16,10 6-13-16,9 23 4 0,9 23 6 16,5 19 2-1,12 11-5-15,13-7 6 0,7-9 5 16,1-10-4 0,1-5-1-16,1-13 9 0,-3-16-8 15,-2-13 16-15,5-5-11 16,12 7-5-16,26 9 6 15,22 1-5-15,-2-11 11 16,-10-15-12-16,-13-14 8 16,-13-12 1-16,4-5 3 15,5 0 1-15,-5-19-2 16,-9-7-8-16,-7-2-4 16,-9-2-58-16,-9-1-45 0,-11 8-177 15,-10 4-382-15</inkml:trace>
  <inkml:trace contextRef="#ctx0" brushRef="#br0" timeOffset="322377.1767">19918 15758 1309 0,'0'0'344'0,"0"0"-213"15,0 0-77-15,0 0-14 16,0 0-23-16,0 0-17 16,0 0-27-16,-72 49-211 15,38-35-350-15</inkml:trace>
  <inkml:trace contextRef="#ctx0" brushRef="#br0" timeOffset="322523.7163">19051 15881 1475 0,'0'0'161'0,"0"0"-161"15,0 0-116-15,0 0 3 16,0 0-79-16,-104-4-675 0</inkml:trace>
  <inkml:trace contextRef="#ctx0" brushRef="#br0" timeOffset="322682.7309">18310 15962 1324 0,'0'0'193'0,"0"0"-129"15,0 0-64-15,0 0-16 16,0 0-150-16,-86 0-362 0</inkml:trace>
  <inkml:trace contextRef="#ctx0" brushRef="#br0" timeOffset="322838.8193">17797 16012 1367 0,'0'0'174'0,"0"0"-173"15,0 0-1-15,-113 24-190 0,73-17-76 16</inkml:trace>
  <inkml:trace contextRef="#ctx0" brushRef="#br0" timeOffset="323680.9875">15084 15288 1094 0,'0'0'281'0,"0"0"-104"0,0 0 33 16,0 0-53-16,0 0-72 15,0 0-58-15,-27 15-3 16,39 32 1-16,4 10-9 16,4 1-4-16,2 0-11 15,4-8 5-15,2-11 5 16,0-11-10-16,2-14 1 15,-2-12-2-15,-1-4-11 0,-2-23-29 16,-5-10 21-16,-2-7 3 16,-6-3-5-16,-3 3 20 15,-5 9-5-15,-2 10 6 16,-2 11 36-16,0 9 1 16,3 3-6-16,4 13-7 15,8 10-12-15,6 10-2 16,9 2 9-16,4 0-3 15,6-6-4-15,-2-8 10 16,-2-10 3-16,-4-10 27 16,-5-1 3-16,-3-22 29 15,-5-12-24-15,-7-11-41 16,-9-8-8-16,-3-5-4 16,-12-5 5-16,-16 5-12 15,-5 3-14-15,0 14-10 0,5 15-49 16,6 15-20-16,7 11-19 15,10 12-62-15,5 31-118 16,12-1-64-16,3-3-283 0</inkml:trace>
  <inkml:trace contextRef="#ctx0" brushRef="#br0" timeOffset="323896.3807">15906 15441 1347 0,'0'0'337'16,"0"0"-203"-16,0 0-87 16,0 0-4-16,0 0 62 15,69 98-2-15,-43-61-40 0,3 0-22 16,-4 0-27-16,-1-4-8 16,-5-8-6-16,-4-4-65 15,-6-21-131-15,-4-2-331 16,-5-18-391-16</inkml:trace>
  <inkml:trace contextRef="#ctx0" brushRef="#br0" timeOffset="324133.593">15881 15237 1162 0,'0'0'174'15,"0"0"-65"-15,0 0-51 16,0 0 82-16,0 0-8 0,0 0-61 15,-2 82-35-15,15-78-2 16,1-4 19-16,-2 0 27 16,0-10-9-16,-5-12-17 15,-4-4-30-15,-3-3-13 16,-1-3-11-16,-13 3-36 16,-4 4-39-16,-4 10-27 15,7 6-101-15,0 9-194 0</inkml:trace>
  <inkml:trace contextRef="#ctx0" brushRef="#br0" timeOffset="324729.145">16135 15146 565 0,'0'0'962'0,"0"0"-850"15,0 0-71-15,86-17-12 16,-48 17 80-16,1 9-16 16,-5 12-35-16,-5 10-5 15,-10 2-23-15,-10 6-19 16,-9-2-10-16,0-3-1 16,-3-8-24-16,-3-10 5 15,0-12 4-15,5-4 1 16,1-21-32-16,0-17-37 0,0-10 1 15,1-8 39-15,5-3 22 16,-3 0 15-16,-2 5 6 16,-1 3 50-16,0 10 49 15,0 10 7-15,-4 11-13 16,-3 10 16-16,1 10-54 16,0 1-40-16,-2 20-14 15,1 11 6-15,6 9-6 16,1 2-1-16,4 4-1 15,15-5 1-15,8-2 0 16,7-8 0-16,6-10 5 16,4-11-3-16,1-11-4 0,-1 0-8 15,-6-19-12 1,-8-5 0-16,-10-2 4 16,-9-3 6-16,-8 5 12 0,-3 3 11 15,0 6 31-15,0 4 37 16,0 6 19-16,0 5-36 15,0 0-37-15,1 12-25 16,16 10-9-16,5 7 9 16,5 7 2-16,1 3 10 15,1-3-6-15,-7-4-6 16,-4-4-100-16,-8-9-94 16,-8-13-361-16</inkml:trace>
  <inkml:trace contextRef="#ctx0" brushRef="#br0" timeOffset="324884.7474">16540 14758 1659 0,'0'0'280'16,"0"0"-192"-16,0 0-59 16,0 0-29-16,0 0-11 15,0 0-87-15,0 0-557 0</inkml:trace>
  <inkml:trace contextRef="#ctx0" brushRef="#br0" timeOffset="325737.7409">15998 14401 641 0,'0'0'153'16,"0"0"33"-16,0 0-31 15,0 0-31-15,-86 82-32 16,77-53-34-16,1 9 3 15,1 5-5-15,1 9 10 16,3 20 8-16,3 19 8 16,0-3 4-16,0-9-29 15,6 0-13-15,9-25-12 16,4 8 12-16,7 8 6 0,0-12-25 16,7 6-9-16,3-1 6 15,6-5-6-15,4-4-5 16,8-5 8-16,2-6-13 15,6-4 3-15,0-9-1 16,1-4 3-16,0-6-1 16,-4-9 3-16,-1-8-1 15,-3-3 10-15,-5-9 33 16,-2-16 6-16,-5-11-6 16,-5-6-23-16,-3-6 7 15,-8-5-8-15,-8-5-10 16,-4-16-20-16,-11-14 17 0,-4-18-17 15,-10-6 0 1,-14 6 8-16,2 21 0 0,5 24 0 16,1 17 3-1,-1 4 1-15,-3-2-3 0,-7-5-1 16,-3-5 0-16,-1 6-3 16,-4 5 3-16,-1 5-8 15,-4 4 0-15,3 5-1 16,-2 4-7-16,2 8 1 15,-3 5 6-15,1 6 2 16,0 4 3-16,-4 0-5 16,3 12-1-16,1 5 0 15,4 2-17-15,8 1-30 16,8 1-38-16,16 8-91 16,3-4-105-16,0-6-414 0</inkml:trace>
  <inkml:trace contextRef="#ctx0" brushRef="#br0" timeOffset="331282.3738">24897 14302 730 0,'0'0'137'16,"0"0"-54"-16,0 0 31 16,0 0-19-16,-107-51 13 15,71 45-40-15,-4 2 10 16,-4 4-21-16,-5 4 11 16,-1 14 12-16,0 8-3 15,1 9 6-15,6 8-4 16,0 10-41-16,7 7 11 15,0 17-7-15,3 13-9 16,9 17 13-16,12 2-6 16,12-19 1-16,0-18-8 0,15-28-10 15,11-4-7-15,8 9-1 16,12 3-1-16,12 3 0 16,6-5-2-16,17-2-1 15,17 0-3-15,-7-14 1 16,-11-6 3-16,-9-14 0 15,-16-10 3-15,11-4 7 16,5 0-7-16,-2-13-2 16,-2-12 8-16,0-8-9 15,-7-4 0-15,-9-4-2 16,-5-2 5-16,-10-2 1 16,-10-2 12-16,-10-6-8 0,-8-3 2 15,-8-14-3 1,-14-16 4-16,-28-15-11 0,-13 0-11 15,-4 19 0 1,7 20 11-16,13 23 0 0,0 4-11 16,-7-4-1-16,-3-3 0 15,-5-2 0-15,5 8 11 16,7 3-10-16,1 7-1 16,2 7-14-16,0 6 14 15,0 9-22-15,-5 4-42 16,-1 16-59-16,-31 49-120 15,12-4-268-15,3 4-251 0</inkml:trace>
  <inkml:trace contextRef="#ctx0" brushRef="#br0" timeOffset="338795.186">25671 9118 884 0,'0'0'166'15,"0"0"-113"-15,0 0-24 16,0 0-21-16,0 0 3 15,0 0-11-15,-49 51-93 16,35-32-158-16</inkml:trace>
  <inkml:trace contextRef="#ctx0" brushRef="#br0" timeOffset="338991.5814">25540 9716 872 0,'0'0'135'15,"0"0"-98"-15,0 0-27 16,0 0-10-16,-37 94-4 16,25-55-130-16,0 1-170 0</inkml:trace>
  <inkml:trace contextRef="#ctx0" brushRef="#br0" timeOffset="339193.1473">25367 10614 819 0,'0'0'133'15,"0"0"-82"-15,0 0-11 16,0 0 17-16,-40 92-8 15,31-68-26-15,0 4-23 16,-1 2-4-16,-9 12-69 16,3-7-58-16,-1-3-188 0</inkml:trace>
  <inkml:trace contextRef="#ctx0" brushRef="#br0" timeOffset="339343.6943">25173 11179 546 0,'0'0'146'15,"0"0"-16"-15,0 0-1 16,0 0-8-16,0 0-38 16,0 0-47-16,42 84-24 15,-39-44-12-15,0-5-130 16,-3 2-378-16</inkml:trace>
  <inkml:trace contextRef="#ctx0" brushRef="#br0" timeOffset="339538.5015">25064 12235 1174 0,'0'0'3'16,"0"0"-3"-16,0 0-142 15,-21 77 57-15,17-53-250 0</inkml:trace>
  <inkml:trace contextRef="#ctx0" brushRef="#br0" timeOffset="339719.7189">24900 12858 129 0,'0'0'1326'16,"0"0"-1153"-16,0 0-173 15,0 0-68-15,0 0 11 16,0 0-207-16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56:51.1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12656 7786 819 0,'0'0'122'0,"0"0"-85"15,0 0-28-15,0 0 5 16,0 0 53-16,0 0 41 15,94 50-31-15,-48-33-10 16,6 2-9-16,9-4 7 16,18 3 8-16,18-6-8 15,21-1-1-15,7-6-17 16,-4-5-1-16,-6 0 10 16,-13-5 2-16,0-8-12 0,-2-5-7 15,-4-2-2-15,-2-4-9 16,0 1 4-16,0 0-12 15,1 2-3-15,2 3-3 16,-8 2-5-16,-12 1 0 16,-18 3-8-16,-11 2 0 15,-6-2 8-15,7-2-3 16,5-4-6-16,6-5 10 16,-5-1 7-16,-5-1 3 15,-5-2-6-15,-3-5 14 16,-8-2-11-16,-4-5 11 15,-5-4-8-15,-4-3 6 16,0-4-12-16,-3-1 20 16,-3-2-2-16,0 0-2 15,-6-1-11-15,-2 2 0 0,-4 1 5 16,-3 1-7-16,0-2-7 16,0 3 2-16,-6 0-2 15,-4 2 2-15,-5 1-4 16,1 1 6-16,-3 1 7 15,-2 0-9-15,-1 3 2 16,-4 3 2-16,-4 1-4 16,-5 4-2-16,-5 0-2 15,-9 2-7-15,-8 3 6 16,-6 2-6-16,-17 4 0 16,-16 1 7-16,6 9-8 0,9 1 0 15,10 7-1 1,13 2 1-16,-10 2 0 0,-9 0-11 15,-1 0 5-15,-10 0-1 16,-13 10-1-16,-17 9 2 16,-5 2 5-16,6 1-14 15,12 3 8-15,24-5 0 16,17-4 6-16,15-3 1 16,3 0-1-16,-6 1-4 15,-5 3 5-15,-3 1 0 16,3 1 0-16,3 0 0 15,5 1 0-15,1-1 0 16,4 5-1-16,2-3-3 16,-1 4 4-16,0 2 0 15,1 0 0-15,-3 2-1 0,1 0 1 16,-3 2-6 0,0 2 5-16,-2 2 0 0,-3 2 1 15,1 0-1-15,4 1 1 16,4-1-1-16,5-1-7 15,6-1 8-15,5 2 0 16,7-2-5-16,3 1 4 16,7-1-7-16,5 2 8 15,3 0 0-15,0-1-1 16,0-2 1-16,0 0 0 16,3-1-8-16,6-2 8 15,2 3 5-15,1 2-4 16,1 1-1-16,2-1 0 15,2 0-1-15,2 1-1 0,2-2-3 16,0 0 5-16,3-4 1 16,4-4-1-16,2-6 1 15,6-4-1-15,5-6 2 16,6-4 4-16,5-3 5 16,3-4 4-16,4 0-3 15,1-10 6-15,1 0-2 16,0 1-5-16,-4-1-4 15,-6 2-1-15,0 0 2 16,-11 3-7-16,-4-1 0 16,-9 2 0-16,-7-1 7 15,-9 1-7-15,1 1 9 16,-9 2-4-16,-2 0-4 0,-1 1-2 16,-13 4-25-16,-10 10-128 15,-17 9-652-15</inkml:trace>
  <inkml:trace contextRef="#ctx0" brushRef="#br0" timeOffset="2883.8895">10426 2539 954 0,'0'0'260'0,"0"0"-63"16,0 0 1-16,0 0-63 16,0 0-81-16,0 0-38 15,-9 45-5-15,9 0 9 0,9 11 2 16,4 2-1-16,1-2-7 16,2-8-5-16,-1-7-7 15,0-15 4-15,-3-6-4 16,-2-10-1-16,-5-8 0 15,-2-2 5-15,-3-8 20 16,0-21-10-16,0-12-16 16,-8-14 11-16,-4-8-10 15,0-2-1-15,-1 4 7 16,4 8 5-16,4 13 4 16,4 10-2-16,1 13-3 15,0 11-3-15,0 6-8 16,14 0-10-16,8 11 9 15,8 10-4-15,1 6 5 0,2 3 0 16,-3 2 1-16,-4-2-1 16,-3-5 1-16,-8-6 0 15,-5-7-1-15,-4-6 1 16,-4-6 12-16,-1 0 2 16,-1-11 54-16,0-12-2 15,0-7-23-15,-3-4 11 16,0 3-12-16,0 8 9 15,3 7-20-15,0 10-18 16,0 6-14-16,12 0-12 16,9 14 3-16,7 9 9 15,5 4 0-15,1 2 0 16,-2 1 2-16,-1-2-2 16,-1-4-31-16,0-4-100 15,3-18-97-15,-8-2-261 0,-10-2-368 0</inkml:trace>
  <inkml:trace contextRef="#ctx0" brushRef="#br0" timeOffset="3062.4968">11027 2434 1038 0,'0'0'278'15,"0"0"-108"-15,0 0-92 16,0 0-39-16,0 0-21 0,91-62-11 15,-61 50-7 1,-2 3-108-16,-6 3-153 0,-11 5-272 0</inkml:trace>
  <inkml:trace contextRef="#ctx0" brushRef="#br0" timeOffset="3190.3625">11121 2527 312 0,'0'0'381'0,"0"0"-226"0,0 0-56 15,0 0-13-15,0 0 0 16,0 0-31-16,148-4-55 16,-83-21-33-16,-7-2-307 0</inkml:trace>
  <inkml:trace contextRef="#ctx0" brushRef="#br0" timeOffset="3572.6088">11626 2095 1048 0,'0'0'246'0,"0"0"4"16,0 0-33-16,0 0-74 15,0 0-43-15,0 0-46 16,0 0-34-16,-71 26-14 16,69-4 6-16,2 2-3 15,0 3-9-15,3-2-1 16,8 0 1-16,1-3 12 15,3-7-12-15,-2-3 0 16,0-8-9-16,1-4-9 16,2 0 12-16,-2-9 0 15,2-10-5-15,-2-6 10 0,-3-4 1 16,-3 1 1-16,-2 1 6 16,-6 5 20-16,3 5 34 15,-3 11 19-15,0 6-16 16,5 0-57-16,3 18-7 15,12 26 0-15,17 30 11 16,18 30 27-16,8 20-21 16,-3 11-17-16,-19-31-52 15,-26-26-318-15</inkml:trace>
  <inkml:trace contextRef="#ctx0" brushRef="#br0" timeOffset="4917.0755">13530 2501 1117 0,'0'0'234'0,"0"0"-104"16,0 0-19-16,0 0-14 16,0 0-16-16,0 0-33 15,59-30-23-15,-29 14-24 16,3 0-1-16,1 3-78 15,7 4-133-15,-10 1-133 16,-9 5-574-16</inkml:trace>
  <inkml:trace contextRef="#ctx0" brushRef="#br0" timeOffset="5083.8066">13658 2657 1016 0,'0'0'229'0,"0"0"-131"16,0 0-22-16,0 0-37 16,0 0-19-16,115-56-5 15,-45 23-15-15,-1-3-213 0</inkml:trace>
  <inkml:trace contextRef="#ctx0" brushRef="#br0" timeOffset="10885.908">12688 3009 525 0,'0'0'705'0,"0"0"-496"16,0 0-1-16,0 0-12 15,0 0-45-15,0 0-59 16,-22-37-52-16,22 49-39 15,0 13-1-15,0 9 12 16,6 7-11-16,6-1 1 16,0-2 5-16,1-7-6 15,-1-8 12-15,-3-8-13 0,-3-7 0 16,0-6 0-16,-1-2 1 16,-2-9 11-16,-2-18 1 15,1-7-4-15,-2-9-3 16,0-5-5-16,0 2 7 15,0 4 0-15,0 5-8 16,0 8 15-16,3 10-3 16,3 9-2-16,7 7-10 15,4 3-8-15,9 6 6 16,7 11 2-16,4 0 3 16,2 4-2-16,-2-4-1 15,-2-4 0-15,-5-4 1 0,-5-6 11 16,-6-3-12-1,-4-5 26-15,-3-12 17 0,-3-13 9 16,-1-10-21-16,-7-9-22 16,-1-7 0-16,0 2 6 15,-7 2-15-15,-4 11-12 16,-1 9-6-16,5 13-22 16,1 12-20-16,4 7-48 15,4 22-158-15,13 7-56 16,10-2-161-16</inkml:trace>
  <inkml:trace contextRef="#ctx0" brushRef="#br0" timeOffset="11264.7978">14061 2288 1144 0,'0'0'306'0,"0"0"-27"15,0 0-45-15,0 0-83 16,0 0-65-16,0 0-48 16,0 0-16-16,-11 50-10 15,19-18 13-15,5 4-14 16,2 1 6-16,3-1-11 16,0-2-5-16,3-5-1 15,7-4-121-15,-6-8-189 16,-4-13-570-16</inkml:trace>
  <inkml:trace contextRef="#ctx0" brushRef="#br0" timeOffset="11577.4407">14351 2169 1079 0,'0'0'383'0,"0"0"-204"0,0 0-30 15,0 0-16-15,-58 92 6 16,54-52-38-16,4 3-40 16,0-1-20-16,10 0-14 15,8-6-8-15,2-4 0 16,1-10-8-16,-1-9-2 16,0-9 7-16,2-4-3 15,-1-8 15-15,0-18 7 16,1-8 0-16,-5-10-14 0,-5-2 3 15,-9-1-8 1,-3 2-4-16,-3 6 2 16,-21 11-14-16,-49 28-22 15,5 6-186-15,-15 19-420 0</inkml:trace>
  <inkml:trace contextRef="#ctx0" brushRef="#br0" timeOffset="12502.5111">12806 2928 666 0,'0'0'242'0,"0"0"-49"16,0 0 3-16,0 0-17 16,0 0-10-16,0 0-48 15,0 0-44-15,-25 1-40 16,23 18-20-16,1 11-11 0,1 9 0 16,0 6 6-1,0 3 8-15,9 1-4 0,6-6-10 16,-2-6 0-16,0-4-4 15,-2-11 11-15,-3-6-13 16,-4-10-29-16,-1-6 18 16,0-11-1-16,-3-20 12 15,0-13-8-15,0-11 8 16,0-7 0-16,-7-3 1 16,2 1 5-16,2 4-5 15,3 5 9-15,0 11 17 16,2 10-4-16,7 12-8 15,2 10-6-15,0 7-8 16,10 5 10-16,4 0-1 16,8 14 5-16,3 4-2 15,3 4 0-15,1 2-7 16,-3 1 0-16,-3-5-4 0,-5-3 11 16,-7-4-13-16,-8-9 1 15,-5-2 7-15,-5-2 3 16,0-3 0-16,-4-16 63 15,0-11 1-15,0-11-35 16,-7-8-3-16,-8-8-11 16,-1 0-10-16,-1 5-6 15,-1 8-2-15,6 10-8 16,1 10 0-16,5 12-2 16,3 11-47-16,3 14-100 0,0 16-352 15,0 5-280-15</inkml:trace>
  <inkml:trace contextRef="#ctx0" brushRef="#br0" timeOffset="14421.4639">16258 3284 1392 0,'0'0'237'16,"0"0"-121"-16,0 0-21 16,0 0-58-16,0 0-23 15,0 0-3-15,-40 93 6 16,28-45 14-16,0 2-19 0,4 0-11 15,4-7 11 1,1-5-12-16,1-9 8 0,2-9-6 16,0-11-2-16,0-9 1 15,0-5 19-15,0-25-11 16,0-14 1-16,0-21-8 16,0-1 10-16,0-1 32 15,0 3-8-15,0 18-2 16,3 8 4-16,5 15-16 15,3 12-10-15,5 11-12 16,9 12-9-16,9 17 9 16,9 13 0-16,2 4-1 15,-1 4 1-15,-1 0 0 16,-9-4 0-16,-4-9 3 16,-8-9-3-16,-10-11-2 0,-4-9 2 15,-5-8 2 1,-3-2 19-16,0-20 1 0,0-12-7 15,-3-12 36-15,-3-8 6 16,3-1 4-16,1 5-17 16,2 12 5-16,0 15-16 15,0 11-15-15,6 12-8 16,7 0-10-16,7 15-13 16,8 11 13-16,4 8 1 15,1 2 0-15,-1 0 10 16,-3 0-11-16,-4-4-8 15,-1-6-62-15,4-6-93 16,-6-9-128-16,-5-8-337 0</inkml:trace>
  <inkml:trace contextRef="#ctx0" brushRef="#br0" timeOffset="14621.5142">16999 3269 1081 0,'0'0'311'0,"0"0"-150"16,0 0-38-16,0 0-47 15,0 0 11-15,0 0-44 16,82 0-27-16,-51-3-16 16,7 0-35-16,-7 3-240 15,-10-3-330-15</inkml:trace>
  <inkml:trace contextRef="#ctx0" brushRef="#br0" timeOffset="14789.981">17015 3496 1370 0,'0'0'195'16,"0"0"-137"-16,0 0 7 15,0 0 81-15,83-9-49 16,-34-5-54-16,9-6-43 15,28-19-47-15,-14 6-282 16,-12-1-670-16</inkml:trace>
  <inkml:trace contextRef="#ctx0" brushRef="#br0" timeOffset="15369.1627">18033 2847 1081 0,'0'0'266'0,"0"0"-41"16,0 0 29-16,-84-37-91 15,58 37-30-15,0 0-53 16,-2 15-21-16,1 10-25 16,1 5-3-16,7 4-19 15,4 0-2-15,9 2-4 16,6-2-6-16,0-2 1 15,11-5 7-15,11-4-7 16,5-7-1-16,0-11 0 0,3-5-16 16,1-8 8-1,-3-15 7-15,-2-7 1 16,-6-5 1-16,-4-3 5 0,-5-1 11 16,-6 5 22-16,-4 5 52 15,-1 10 8-15,0 9 13 16,0 9-23-16,0 1-44 15,0 14-35-15,0 17-9 16,0 14-1-16,8 19 7 16,17 21 1-16,10 17-8 15,-3-9 0-15,-6-21 3 16,-10-24-3-16,-10-18-70 16,-6 9-69-16,0-8-157 15,-6-6-343-15</inkml:trace>
  <inkml:trace contextRef="#ctx0" brushRef="#br0" timeOffset="15629.8828">17163 3794 1639 0,'0'0'295'15,"0"0"-229"-15,0 0-50 16,0 0 0-16,0 0 85 15,182 34 83-15,-24-66-44 16,19-10-64-16,-3-8-43 16,-23 1-20-16,-28 12 1 15,-9 0-7-15,-22 9-7 16,-25 6-4-16,-24 11-89 16,-18 1-74-16,-9 5-55 0,-18 5-131 15,-15 0-173-15,-19 5-673 0</inkml:trace>
  <inkml:trace contextRef="#ctx0" brushRef="#br0" timeOffset="15857.8089">17263 4141 1418 0,'0'0'345'15,"0"0"-257"-15,0 0-62 16,122 30 52-16,-32-30 83 0,22-17 15 15,10-16-46 1,-5-6-51-16,-13-1-33 0,-29 10-27 16,-14 2-7-1,-17 7-6-15,-6 1-6 0,-1 1-18 16,-9 1-141-16,-7 4-223 16,-21 5-1125-16</inkml:trace>
  <inkml:trace contextRef="#ctx0" brushRef="#br0" timeOffset="41091.0023">29177 7870 914 0,'0'0'232'0,"0"0"-100"15,0 0-25-15,0 0 30 0,0 0-6 16,0 0-44-16,64-14-24 16,-23 2-13-16,7 1 1 15,6-3-4-15,2 2-7 16,3-3-21-16,0 4-6 15,-2-1-5-15,-5 3-6 16,-1 1-2-16,-8 0-10 16,-7 2-79-16,-10 3-82 15,-18 3-85-15,-6 0-109 16,-2 3-316-16</inkml:trace>
  <inkml:trace contextRef="#ctx0" brushRef="#br0" timeOffset="41314.7465">29087 8026 763 0,'0'0'332'0,"0"0"-248"16,0 0-14-16,0 0 98 16,134 5 37-16,-45-8-80 15,25-12-46-15,7-2-22 16,-20 2-19-16,-26 4-16 15,-29 2-13-15,-9 5-9 16,-1 1-22-16,-4 3-133 16,-9 0-167-16,-21 0-557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58:18.9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15142 2680 1177 0,'0'0'158'0,"0"0"-61"0,-15-81 65 16,9 55 13-1,3 9-17-15,0 8-33 0,3 6-36 16,0 3-49-16,0 18-40 16,9 29 1-16,17 31 8 15,-1 1-8-15,-1-3 8 16,-2-7-8-16,-1-18 1 16,4 4-2-16,7 4-40 15,21 0-114-15,-6-15-111 16,-6-14-134-16</inkml:trace>
  <inkml:trace contextRef="#ctx0" brushRef="#br0" timeOffset="631.9117">15564 2924 1137 0,'0'0'151'16,"0"0"-106"-16,0 0-3 15,0 0 7-15,0 0 3 16,0 0-20-16,0 0-8 16,96 68-10-16,-80-68 2 15,0-4 10-15,-3-12-5 16,-5-10 1-16,-5-3-6 16,-3-7-6-16,0-3 13 15,-11 3 34-15,-6 1-7 16,-4 8-1-16,0 9 17 15,3 11-19-15,-1 7 0 0,2 16-11 16,1 21-27-16,4 16-9 16,2 10 13-16,10 2-13 15,4-1 9-15,20-5-8 16,16-7 5-16,24-9-6 16,24-16 1-16,22-27-1 15,-8-13-10-15,-22-23-29 16,-25-4-14-16,-26 1-18 15,0-8 8-15,-9-9 24 16,-7-6 26-16,-13 6 13 0,0 6 39 16,-11 14 42-16,-5 11-8 15,1 10-7-15,2 10-22 16,0 5 9-16,6 0-30 16,1 6-17-16,5 12-6 15,1 3-3-15,1 4 3 16,17 3 1-16,4 2-1 15,5-1 0-15,1 1 1 16,0-4-2-16,-2 1 2 16,-5-2 0-16,-7 1 0 15,-7-1-1-15,-7-2 0 16,0-1 0-16,0-7-19 16,-7-6-66-16,7-9-31 15,0-2-5-15,19-44-142 16,6 0-318-16,4-4-160 0</inkml:trace>
  <inkml:trace contextRef="#ctx0" brushRef="#br0" timeOffset="832.0808">16485 2660 633 0,'0'0'231'0,"0"0"20"15,0 0-8-15,0 0-13 16,0 0-102-16,0 0-77 16,0 0-49-16,-16 17 6 15,9 19 8-15,3 10-2 16,1 3 0-16,3 0-2 15,0 1 1-15,0-6-3 16,0-1 2-16,0-3-4 16,0-4-7-16,0-3-1 15,0-6 0-15,0-11-92 0,7-8-179 16,8-8-557-16</inkml:trace>
  <inkml:trace contextRef="#ctx0" brushRef="#br0" timeOffset="3144.3985">19220 3595 1272 0,'0'0'3'0,"0"0"-3"15,0 0-388-15</inkml:trace>
  <inkml:trace contextRef="#ctx0" brushRef="#br0" timeOffset="3763.2797">17473 2537 1058 0,'0'0'283'0,"0"0"-152"16,0 0-23-16,0 0-33 15,0 0-40-15,0 0-35 0,0 0-6 16,-5 77 6 0,28-2 12-16,3 0-3 0,-3-6-8 15,0-11-1-15,-2 7-60 16,0-8-109-16,-6-6-182 0</inkml:trace>
  <inkml:trace contextRef="#ctx0" brushRef="#br0" timeOffset="3995.7705">17415 2360 1187 0,'0'0'14'16,"0"0"-5"-16,33-97 11 15,-6 71 21-15,4 11-5 0,3 10 13 16,4 5 8-16,-1 1-24 16,-4 16-4-16,-3 5-24 15,-9 9-5-15,-12 5-19 16,-9 4-20-16,-2 5-2 16,-19 2-20-16,-19 15-56 15,6-11-67-15,4-10-186 0</inkml:trace>
  <inkml:trace contextRef="#ctx0" brushRef="#br0" timeOffset="5784.2407">18145 2433 107 0,'0'0'1081'0,"0"0"-947"0,0 0-63 15,-123 0 11-15,74 15 16 16,0 8 2-16,6 7 14 16,5 6-51-16,10 6-34 15,7 6-11-15,11 2-4 16,7 2-14-16,3-2 0 16,12-7-1-16,16-6-11 15,9-13-55-15,8-16-21 16,3-8 8-16,1-23 10 15,-4-20-11-15,-8-13 36 0,-14-6 45 16,-10 1 0 0,-12 2 1-16,-1 7 28 0,-9 15 43 15,-7 11 33-15,4 12-8 16,0 11-13-16,5 3-34 16,1 3-35-16,1 15-9 15,4 7-6-15,1 8-6 16,1 2 6-16,17 2 6 15,11-3-6-15,5-3 0 16,6-10-8-16,3-11-26 16,2-10 9-16,-2-8 16 15,-2-21 0-15,-7-9 9 16,-4-4 1-16,-9-1 5 16,-7 7-4-16,-6 6 16 0,-5 9 28 15,-2 9 9-15,-1 7-5 16,0 5-23-16,0 0-18 15,5 0-9-15,3 13 0 16,8 7 0-16,4 4 0 16,9 4 0-16,5 1-1 15,7 0 1-15,8-5-1 16,5-10-48-16,5-10-27 16,1-4-58-16,-2-20-45 15,-4-14-51-15,-8-7 68 16,-13-6 101-16,-12 0 61 15,-13 2 3-15,-8 2 97 16,-5 10 65-16,-12 5 7 0,-4 7-18 16,2 9-48-1,-2 6-32-15,2 6-12 0,1 0-24 16,1 18-31-16,2 11-7 16,4 8 1-16,3 5-2 15,6 3 1-15,2 0 0 16,7-6 0-16,12-6 0 15,6-8-2-15,5-15-27 16,3-10 1-16,0-1-7 16,-2-23 0-16,-4-7 6 15,-9-6 20-15,-8-1 7 16,-10-1 2-16,0 4 1 16,-3 9 25-16,-6 5 14 0,2 11 4 15,1 5 5 1,3 5-19-16,3 0-30 0,0 12-11 15,3 8 10-15,13 6 1 16,7 3-1-16,6-2-12 16,4-5-27-16,3-8-35 15,0-8-7-15,-2-6-7 16,-7-7 13-16,-8-14 15 16,-9-7 39-16,-10-5 22 15,-3-4 15-15,-17 1 34 16,-5 0 24-16,1 8 10 15,5 6 20-15,6 11-30 16,7 11-28-16,6 0-45 16,0 22-1-16,6 13 1 15,15 9 0-15,3 7 0 0,9 2 1 16,-2-2-2-16,0-5-26 16,-2-10-31-16,-6-11-11 15,-6-14-34-15,-6-11 48 16,-5-9 42-16,-1-25 13 15,-5-12 25-15,0-10 21 16,0-6 19-16,-1 1 14 16,-6 7-22-16,2 8-28 15,4 17 3-15,1 12 5 16,0 13-36-16,3 4-1 16,15 11-7-16,7 11 6 15,6 8 1-15,5 7 9 0,0 2-9 16,-3-1-35-1,-5-4-18-15,-4-8-4 0,-6-9 6 16,-5-10 10-16,-4-7 16 16,-4-14 25-16,-2-18 16 15,-2-6 9-15,-1-6 29 16,0 0 2-16,0 8 8 16,0 9-12-16,0 5-11 15,0 11-1-15,0 5-6 16,0 4-25-16,0 2-9 15,0 0-12-15,15 15 4 16,6 9 7-16,7 4-1 16,5 2-11-16,4-4-12 15,5-6 7-15,0-9-6 16,-2-9 7-16,-4-2 1 0,-5-16 2 16,-10-10 7-16,-9-7 6 15,-7-4 1-15,-5 2 1 16,0 2 0-16,-9 6 14 15,0 11 4-15,1 8 3 16,2 8-13-16,5 0-9 16,1 17-19-16,0 12 18 15,15 5 0-15,8 3 0 16,12 0 1-16,7-7 0 16,7-8-1-16,0-12 0 15,0-10-5-15,-5-4 3 16,-7-21 2-16,-12-10 1 15,-10-11 0-15,-13-7 1 0,-5-19 11 16,-21 10 8-16,-6-4-2 16,-3 9 23-16,8 19 26 15,4 6 33-15,6 14 0 16,7 14-51-16,8 4-46 16,0 20-3-16,6 14-1 15,17 14 1-15,5 8 0 16,5 4-28-16,4-1-70 15,-1-1-36-15,6-3-53 16,-14-16-96-16,-8-15-273 0</inkml:trace>
  <inkml:trace contextRef="#ctx0" brushRef="#br0" timeOffset="5936.9252">20279 2010 1502 0,'0'0'171'0,"0"0"-171"16,0 0-20-16,0 0 19 16,148-4 1-16,-72-5-96 15,0-1-216-15</inkml:trace>
  <inkml:trace contextRef="#ctx0" brushRef="#br0" timeOffset="6640.8751">20871 1914 988 0,'0'0'132'15,"0"0"-96"-15,0 0-27 16,0 0 8-16,0 0 16 16,0 0 14-16,36 76-4 15,-16-71-21-15,0-5-13 16,-3 0-9-16,-7-7-14 15,-4-10 14-15,-6-6 1 16,0 0 0-16,-9-4 79 16,-9 0 26-16,0 4 48 15,1 3 14-15,1 8-29 16,5 5-32-16,3 7-51 16,2 0-31-16,3 12-25 0,3 14 0 15,0 11 5-15,0 7-4 16,15 4-1-16,6 2 9 15,6-3-9-15,3-11-40 16,1-10-12-16,0-12 2 16,2-14 13-16,-2-9 0 15,-1-22 9-15,-3-11 21 16,-9-11 7-16,-6-2 0 16,-9-3 6-16,-3 5 16 15,0 8 9-15,-3 11 33 16,-3 14 4-16,2 10-9 15,4 10-33-15,0 0-26 16,1 12-9-16,17 9 9 0,9 8 0 16,10 1 0-1,8 1-18-15,6-2-36 0,4-7-30 16,3-8-2-16,0-13-23 16,-3-1 7-16,-7-18 44 15,-8-11 37-15,-16-10 10 16,-13-2 11-16,-11 0 11 15,-5 5 50-15,-14 8 64 16,1 12-11-16,1 12-9 16,4 4-55-16,3 3-39 15,2 17-11-15,3 10 0 16,5 4 0-16,0 6-1 16,11 4 1-16,14 0-8 15,5 2 1-15,5 2-6 0,-6 3-60 16,-29 24-99-16,-3-14-111 15,-33-3-392-15</inkml:trace>
  <inkml:trace contextRef="#ctx0" brushRef="#br0" timeOffset="10847.3931">19526 3142 1121 0,'0'0'198'0,"0"0"24"16,0 0-15-16,-40-83 20 15,35 74-70-15,2 4-45 16,3 5-53-16,0 0-48 15,0 14-11-15,3 14 0 16,11 9 0-16,5 10 10 16,2 6 4-16,0 0-13 0,1 1 6 15,2-4-7-15,-3-1-95 16,6-6-93-16,-6-11-150 16,-8-15-231-16</inkml:trace>
  <inkml:trace contextRef="#ctx0" brushRef="#br0" timeOffset="11475.5134">19744 3226 1169 0,'0'0'220'16,"0"0"-118"-16,0 0-56 16,0 0-27-16,0 0 12 15,0 0 8-15,0 0 5 16,88 71-22-16,-55-62-6 0,4-8 0 15,-3-1 0-15,-3-15-3 16,-2-11 2-16,-10-6-14 16,-6-7 9-16,-6-4 2 15,-7 1-12-15,0 2 25 16,-10 8 38-16,-4 7 13 16,-3 9-16-16,-2 8 4 15,0 8-24-15,-1 5-6 16,-1 18-33-16,5 10 8 15,1 10-3-15,10 5-5 16,5-1 0-16,5 2 0 16,20-6-1-16,10-9 0 15,8-7 0-15,6-13 0 16,2-14-27-16,1-10-10 0,-3-19-3 16,-7-10-23-16,-6-4-3 15,-14-3 25-15,-10 4 18 16,-9 6 23-16,-3 7 1 15,0 10 18-15,-9 7 39 16,-1 9-11-16,2 3-30 16,1 0-16-16,-1 5-1 15,7 7-1-15,1 3-5 16,0 2 6-16,19 3-1 16,9-2 1-16,7 2-1 15,2-3 1-15,5 3 0 16,-6-4 0-16,-5 3 3 15,-9-3-2-15,-10 2-2 0,-12 2-15 16,0 1-5-16,-25 1 9 16,-12-1-10-16,-5-1-22 15,-3-4-20-15,11-8 36 16,12-8-26-16,22-24-57 16,16-6-252-16,12-8-303 0</inkml:trace>
  <inkml:trace contextRef="#ctx0" brushRef="#br0" timeOffset="11739.3626">20698 2859 920 0,'0'0'180'16,"0"0"-11"-16,0 0-28 0,0 0-46 16,0 0 1-16,0 0-15 15,-58 89-23-15,58-64-23 16,0 0-15-16,18 0 4 15,5 2 2-15,6-3 12 16,4 3-13-16,0 0-7 16,-5 0-8-16,-5 0-3 15,-10-2-6-15,-10 2 7 16,-3-3-7-16,-9 0 1 16,-9-4-2-16,-4-15-107 15,6-5-124-15,9-1-359 0</inkml:trace>
  <inkml:trace contextRef="#ctx0" brushRef="#br0" timeOffset="12153.1337">21778 2707 1300 0,'0'0'225'0,"0"0"-99"16,0 0 13-16,0 0-32 15,-82 6-43-15,57 24-20 16,1 12-10-16,3 9-3 16,6 5-8-16,6 0-10 15,9-3-5-15,0-2 8 16,20-2-15-16,11-2-1 15,39-2-93-15,-9-11-180 16,-5-17-279-16</inkml:trace>
  <inkml:trace contextRef="#ctx0" brushRef="#br0" timeOffset="12518.6329">22003 2729 1317 0,'0'0'177'15,"0"0"-102"-15,0 0-18 16,0 0-6-16,-67 91 12 16,60-43-2-16,7 1-14 15,0-2-21-15,7-2-1 16,13-6-13-16,7-8 6 16,2-10-2-16,3-11-9 0,-2-10 6 15,-2-3-3-15,-4-20-10 16,-9-8 0-16,-8-8 0 15,-7-10 1-15,-6-4-1 16,-18-3 28-16,-9 2 4 16,-7 9-4-16,0 12-27 15,2 15-1-15,10 16-7 16,9 2-2-16,16 14-18 16,3 11-32-16,22 4-23 15,28 5-10-15,27-2-31 16,-1-11-7-16,24-18-76 15,-27-3-43-15,-25-9-158 0</inkml:trace>
  <inkml:trace contextRef="#ctx0" brushRef="#br0" timeOffset="13705.8398">22431 2730 52 0,'0'0'854'15,"0"0"-543"-15,0 0-35 16,0 0-52-16,-86-76-41 16,74 70-37-16,5 6-59 15,4 0-55-15,3 15-30 16,0 11 2-16,0 11-2 15,13 6 5-15,2 1-6 16,4 2 0-16,4-7 6 16,-4-8-6-16,0-7-1 15,-3-10-28-15,-2-9-31 16,-2-5-26-16,2-12 47 16,-5-17 16-16,0-14-7 0,-6-9 10 15,-1-3 19-15,-2 4 7 16,0 8 18-16,0 11 13 15,0 14-5-15,0 8-4 16,0 9-9-16,0 1-20 16,0 1-7-16,8 16-4 15,9 7 11-15,5 5 7 16,3 4-6-16,2-1 0 16,1-8-1-16,0-4-13 15,1-11-25-15,-3-9-26 16,0-2-36-16,-3-23-15 15,-7-8 32-15,-6-8 60 16,-5 0 23-16,-5 2 1 0,0 7 54 16,0 9 28-1,0 11 21-15,-2 4-4 0,-1 8-60 16,3 0-40-16,0 9-11 16,0 11 10-16,0 9 1 15,11 0 0-15,5 5 0 16,6-5-14-16,4-5-54 15,6-7-55-15,1-10-27 16,5-7-70-16,-2-7 10 16,-2-19 115-16,-6-4-5 15,-7-4 100-15,-10 3 69 16,-7 4 188-16,-4 9 17 16,0 7-20-16,0 9-110 0,-4 2-86 15,-4 10-56 1,-3 15-1-16,-2 10 5 0,1 9 3 15,1 6-9-15,5 0 1 16,1 0 0-16,4-5-1 16,-1-8 0-16,0-10-43 15,2-11-46-15,0-11-20 16,0-5 73-16,0-6 30 16,0-19-2-16,0-9-6 15,0-7 14-15,0 5 0 16,0 7 55-16,0 7-2 15,0 12 7-15,0 5-10 16,0 5-18-16,4 0-32 16,5 2-7-16,7 8 7 0,2 3 1 15,6-1 3-15,-1-4-3 16,1-5 0-16,-3-3 8 16,2-9-9-16,-3-18-11 15,-6-13-6-15,-8-22 7 16,-6-29 9-16,-10-27 1 15,-16-8 6-15,1 21 19 16,7 33 13-16,6 35 33 16,6 15-8-16,-1 6-18 15,0 3-11-15,3 6-5 16,0 7-29-16,2 13-3 16,2 18-18-16,0 16 21 15,6 10 0-15,9 6 0 0,9 2-32 16,4-5-12-16,7-9-14 15,3-14-2-15,8-15-10 16,2-14-21-16,5-8-18 16,-6-8-32-16,-10-17 47 15,-8-5 52-15,-16 0 42 16,-8 3 2-16,-5 8 95 16,0 4 71-16,-11 10-73 15,1 5-35-15,-5 0-39 16,3 12-20-16,-1 8 7 15,4 4-7-15,4 3 0 16,5 2 6-16,2-1-6 16,15-5-1-16,9-2-28 15,9-9-104-15,30-12-68 16,-9-12-57-16,-5-7-304 0</inkml:trace>
  <inkml:trace contextRef="#ctx0" brushRef="#br0" timeOffset="14133.9864">23838 2339 1230 0,'0'0'179'16,"0"0"-41"-16,0 0-95 16,0 0-24-16,0 0-14 15,0 0-5-15,0 0 0 16,29 43 0-16,-23-14 10 16,-2 3 2-16,-4 4-3 15,-4 0 5-15,-10-3-2 16,-2-3-6-16,2-7-6 15,3-10 8-15,6-7-6 0,5-6 21 16,0-13 28-16,19-16-32 16,5-12-19-16,4-6-21 15,-1-5 21-15,-3 0 0 16,-3 2 1-16,-5 7-1 16,-5 6 7-16,-5 8 25 15,-6 10 65-15,0 9 39 16,0 8-57-16,-2 2-48 15,-7 17-30-15,-4 12-1 16,1 10 1-16,3 8 6 16,3 2 8-16,6 2-5 15,0-3 5-15,13-4-9 0,11-8 1 16,8-4-6 0,5-11 15-16,7-9-9 0,1-6-1 15,4-6-6-15,2-10-29 16,-9-6-119-16,-15-4-388 0</inkml:trace>
  <inkml:trace contextRef="#ctx0" brushRef="#br0" timeOffset="28240.8417">17857 11153 578 0,'0'0'97'16,"0"0"-61"-16,0 0 13 15,0 0 67-15,0 0-14 16,-12 0-30-16,12 0-28 16,0 0-24-16,0 1-8 15,4 5 2-15,13 2 37 0,4 0 21 16,12 1-2 0,13-2-18-16,24-2-16 0,30-2 3 15,35-3 1-15,19 0 2 16,-2-6-12-16,-16-3-2 15,-24 0-15-15,-12 4-12 16,-11-2 18-16,-4 6-10 16,0 1 4-16,2 0 3 15,2 0 10-15,4 0 8 16,-1 0 4-16,2 0-12 16,0 0-11-16,2 0-5 15,1 0 3-15,-1 1 6 16,0 3-4-16,-2 1 7 15,1 1-3-15,4 0-3 16,2-1 9-16,-1 2 10 0,-3 2-7 16,-4-1-1-16,-17-1-8 15,-14-2-7-15,-12-1-2 16,-1-1 1-16,7 2 3 16,10 0-3-16,9 1 3 15,13 0-2-15,15 5 3 16,20 0 4-16,6 1 0 15,-4-4-2-15,-9-2-7 16,-14-6-3-16,-4 0 2 16,-4 0 6-16,-4 0-8 15,-17 0 2-15,-12 0 6 16,-14 0 1-16,-3 0-1 16,8 0-5-16,6 0 2 0,8 0 2 15,-2 0-1-15,-3 0 5 16,-4 0-2-16,-4-2 0 15,-6-1-8-15,-3 2 8 16,-6-2 3-16,-4 2-4 16,-2 0-4-16,-4-2-5 15,-1 0 3-15,-1 0 2 16,3 0-5-16,-2-1-4 16,3 0-1-16,2 1 0 15,0 3 5-15,-1-1-5 16,2-1-1-16,-2 1 0 15,2-1 1-15,-3 1 9 16,0-1 1-16,-2 2-3 0,-4-3 1 16,0 1-7-16,-3 2 7 15,-4 0-8-15,-2-2 0 16,-2 1 0-16,-5-1-1 16,-2 1-8-16,-1-9-51 15,-2 1-127-15,-2-2-399 0</inkml:trace>
  <inkml:trace contextRef="#ctx0" brushRef="#br0" timeOffset="50229.4768">8958 15989 1141 0,'0'0'204'0,"0"0"-113"15,0 0-33-15,0 0 19 16,0 0 21-16,70-108 27 16,-16 47-15-16,25-23-19 15,25-19-19-15,14-2-8 16,-2 7-13-16,-12 15-17 15,-15 15-21-15,-15 10 6 16,-14 14-12-16,-15 13 2 16,-6 3-3-16,4 0 2 0,0-3-7 15,0 0-1-15,-10 7-13 16,-9 7-67-16,-15 12-87 16,-9 5-155-16,0 0-267 0</inkml:trace>
  <inkml:trace contextRef="#ctx0" brushRef="#br0" timeOffset="50638.2052">9025 16322 1175 0,'0'0'279'15,"0"0"-182"-15,0 0-68 16,0 0 22-16,126-111 88 16,-38 29 5-16,37-28-28 15,18-13-22-15,12-1-16 16,2 6-22-16,-11 14-16 0,-6 2-1 15,-15 8-13 1,-29 19-17-16,-29 17 3 0,-18 16 3 16,-7 6-5-1,4-6 1-15,-2-2-4 0,0-5 8 16,-11 8-15 0,-11 10 0-16,-8 3 0 0,-7 7-6 15,-2 4-44-15,-3 1-70 16,-2 1-87-16,-7 2-299 15,-8 3-711-15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7:00:31.1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21550 2471 1145 0,'0'0'206'15,"0"0"-40"-15,0 0-44 0,0 0-51 16,0 0 4-16,119-55-4 16,-65 31-12-16,10-1-18 15,8-1-3-15,13-4-16 16,13-3-21-16,12-1 5 15,-9 5-6-15,-23 8-9 16,-25 8-60-16,-2 4-126 16,-11 4-144-16,-9 0-306 0</inkml:trace>
  <inkml:trace contextRef="#ctx0" brushRef="#br0" timeOffset="223.761">21951 2579 958 0,'0'0'359'0,"0"0"-267"15,0 0-23-15,0 0 83 16,96-23 20-16,-38 4-55 16,8-5-50-16,6 0-22 15,3-1-20-15,1 3-10 16,-3 1-13-16,0 4-2 15,18-1-60-15,-19 5-226 16,-17 3-789-16</inkml:trace>
  <inkml:trace contextRef="#ctx0" brushRef="#br0" timeOffset="8551.3873">9629 7556 1043 0,'0'0'130'0,"0"0"-126"15,0 0-4-15,0 0-5 0,0 0 5 16,8 0 13-1,10 0-1-15,5 0 11 0,9 0 3 16,7 0-1-16,5 0 5 16,4 0 4-16,6-3 3 15,7 3 0-15,3-5 0 16,6 0-12-16,3 1-2 16,2-4-2-16,1-1-2 15,-3 4-1-15,1-1-2 16,-2 2-4-16,0 3-3 15,-1 1-2-15,1 0-6 16,-2 0 16-16,3 0-5 16,-3 0-4-16,2 2-2 15,13 1-6-15,12-2 10 16,-9-1-1-16,-8 0 7 0,-12 0 2 16,-15 0-4-1,7 0-5-15,9 0-2 0,-2 0-1 16,1 0 3-16,-2 0 6 15,-1 0-8-15,1-1-7 16,0 1 8-16,-2-1-7 16,3-1-1-16,-3 1 7 15,2 0-6-15,-2-2-1 16,2 1 0-16,-1 1 1 16,2 1 6-16,-3 0-6 15,-1 0 6-15,0 0-5 16,-1 0 10-16,1 0-5 0,1 0 0 15,3 0 1-15,2 0-1 16,1 0 3-16,0 0 2 16,3 0-2-16,-1-3 0 15,-1-2-4-15,2 0 1 16,-1-1-6-16,1 3 0 16,2-2 7-16,-4 1-8 15,4 1 0-15,11-2 6 16,17-2 19-16,17 3 4 15,3 0-14-15,-6 2 2 16,-14-1-15-16,-9 1 6 16,4-1 0-16,0 0-8 15,2 1 1-15,-1 0 5 16,-1 1-6-16,-4 1-1 16,-1-1 1-16,-2 1 1 0,1 0-1 15,1 0 11-15,-1 0-9 16,1 1 2-16,-2 6-2 15,0-1-1-15,0 0-1 16,4 0 0-16,2-1-1 16,2 1 1-16,2 0 0 15,-3 2 0-15,2-2 0 16,3 0 0-16,0 3 7 16,1-5-7-16,-2-1 2 15,0 1-2-15,-1-2 1 16,-1 0-2-16,-3 1 0 15,-2 1 0-15,-2-1 1 16,-4 1 6-16,-1-1-6 0,-1 2 0 16,-4-2 0-16,-1 0 1 15,-10 0 4-15,-13 0-5 16,-11-1 1-16,0 1-1 16,7 2 0-16,11-1 0 15,7 1-6-15,1 0 6 16,-2 0 0-16,0 0 1 15,1 0 0-15,-5 0-1 16,1-1 1-16,1-1-1 16,-3 1 0-16,-1 0 1 0,1-3 3 15,-1 2-3 1,0 0-1-16,0 1 0 0,-3-1 1 16,0 0-1-16,-1 0 0 15,-1-1 1-15,1 0-1 16,-1-1 0-16,0 1 0 15,0-2 0-15,0 0-1 16,-1 1 2-16,0-1-1 16,-1 0 0-16,1 0 1 15,1 0 15-15,0 0-15 16,3-4 12-16,1 0-12 16,2 1 14-16,1-1-9 15,1-1 3-15,1 1 1 16,1 1-4-16,1-1 0 15,0-1-6-15,1 2 1 0,-2-3 13 16,0-2-13-16,-2 1 5 16,-1-1 3-16,-3-1-1 15,-2 0 0-15,-2-1 4 16,-4 0-1-16,-4 2 2 16,-3-1 6-16,-6 1 14 15,-5-1-5-15,-6 4-14 16,-6-1 10-16,-6 0-16 15,-6 3 12-15,0-1-3 16,-5 2 0-16,-1-1-5 16,0 1-4-16,-3 2-8 15,-3-3 0-15,-3 3 0 16,0 0 0-16,0 0-37 16,-28 3-61-16,-5 4-73 15,-13 3-366-15</inkml:trace>
  <inkml:trace contextRef="#ctx0" brushRef="#br0" timeOffset="19086.2726">19502 8797 591 0,'0'0'166'16,"0"0"-39"-16,0 0 29 15,0 0 54-15,0 0 3 16,-39 0-12-16,39 0-48 0,0 0-30 15,12-3-7 1,12-9-17-16,16-5-14 0,27-8-1 16,29-10-24-1,23-9-20-15,5-2 3 0,-22 10-25 16,-27 8-5-16,-28 11 3 16,-6 4-14-16,4 0-2 15,3 2-40-15,-5 0-106 16,-14 11-106-16,-13 0-298 15,-16 0-295-15</inkml:trace>
  <inkml:trace contextRef="#ctx0" brushRef="#br0" timeOffset="19333.1815">19553 8939 803 0,'0'0'967'15,"0"0"-824"-15,0 0-81 16,0 0 14-16,147-70 82 16,-36 16 7-16,31-11-49 15,10-3-40-15,-11 9-27 16,-24 13-25-16,-38 16 3 16,-18 9-27-16,-15 6 14 15,-9 1-14-15,2 2-33 16,4-6-110-16,-7 0-189 15,-18 1-583-15</inkml:trace>
  <inkml:trace contextRef="#ctx0" brushRef="#br0" timeOffset="35619.7123">3457 1269 1435 0,'0'0'218'0,"0"0"-164"15,0 0-54-15,0 0 19 0,3 80-16 16,9-3 71 0,9 23-4-16,3 4-15 0,1-15-32 15,-5-28 1-15,-6-22-15 16,0-6-8-16,5-1-2 15,-2-3-117-15,-1-6-92 16,-4-23-116-16,-5-8-181 16,-7-17-261-16</inkml:trace>
  <inkml:trace contextRef="#ctx0" brushRef="#br0" timeOffset="36159.2677">3278 1187 1352 0,'0'0'171'15,"0"0"-109"-15,0 0 30 16,36-77-44-16,58 31-30 0,67-20-5 16,42-9 12-1,23 3 11-15,-2 6-9 0,-24 11-7 16,-15 1-10-16,-8 1-1 16,-15 2-7-16,-19 1 7 15,-33 11-9-15,-26 7 0 16,-31 11 1-16,-17 7-1 15,-3 1 6-15,-8 6-5 16,-5 5-1-16,-11 2-32 16,-6 11-15-16,0 15 47 15,0 16 0-15,4 19 38 16,8 23-10-16,13 22 10 0,10 6-13 16,11-3-15-16,5-9 12 15,-5-25-3 1,-6-15-17-16,-4-14 4 0,-5-11-5 15,2 5 5-15,0-2 6 16,-6-4-4-16,-11-10-8 16,-13-10-6-16,-6-6 6 15,-12 1 8-15,-42 7 21 16,-54 13-14-16,-71 24-9 16,-56 17-1-16,-30 13-5 15,-13 4 0-15,19-1 1 16,17-4 11-16,23-2-12 15,48-13 0-15,51-17 2 0,47-18 17 16,40-14 5 0,17-11-16-16,7-1-7 0,4-4-1 15,4-2-27-15,1-26-69 16,9-11-150-16,1-9-678 0</inkml:trace>
  <inkml:trace contextRef="#ctx0" brushRef="#br0" timeOffset="36639.8592">2152 582 1106 0,'0'0'208'16,"0"0"-16"-16,0 0 64 0,0 0-86 16,0 0-85-16,0 0-38 15,0 0-47-15,-46-14-9 16,56 42 9-16,7 11 3 15,5 11 9-15,3 9-1 16,5 10-10-16,0-2-1 16,4-2-93-16,26 8-200 15,-12-25-280-15,1-9-383 0</inkml:trace>
  <inkml:trace contextRef="#ctx0" brushRef="#br0" timeOffset="37737.3704">2599 628 1294 0,'0'0'158'0,"0"0"-46"16,0 0 6-16,0 0-5 15,-91-9-50-15,78 25-29 16,4 12-24-16,6 8-8 16,3 7-1-16,0 3-1 15,14-3-2-15,8-2-12 16,5-7-4-16,4-7-16 15,2-10 34-15,-2-14-37 16,-4-3-30-16,-3-18 42 16,-9-14 25-16,-9-5 19 15,-6-8-3-15,0 0 38 0,-12 3 17 16,-6 6-1-16,3 7-4 16,6 9 25-16,0 11-15 15,6 7-37-15,3 2-39 16,0 0-27-16,0 11-1 15,15 7 28-15,6 3 2 16,3 4 6-16,7-2-4 16,-4 0-4-16,3-6-22 15,-3-8-10-15,-5-6 10 16,-7-3 5-16,3-8 17 16,-6-14 0-16,-6-6 6 15,1-6 3-15,-7-2 0 16,0 5-6-16,0 4 6 15,-4 9-8-15,1 10 13 16,3 6-14-16,0 2-2 0,0 3-36 16,7 12 18-16,11 5 20 15,6 1 0-15,9 1-7 16,1-8-44-16,4-6 14 16,3-8-48-16,-2-5-4 15,-3-18-40-15,-8-7-6 16,-12-5 30-16,-13-1 72 15,-3-2 24-15,-20 5 9 16,-7 6 9-16,-3 5 17 16,3 11 44-16,6 7-16 0,3 4-33 15,5 5-20 1,4 14-1-16,3 4-10 16,6 2-2-16,0 0 5 0,12-1-18 15,4-5-53-15,5-7-30 16,-1-9 63-16,-1-3-31 15,-1-6 73-15,-5-13 3 16,-5-5 29-16,-5 2 66 16,1 2 16-16,-4 4 2 15,0 8-21-15,0 8-56 16,6 0-36-16,11 12-51 16,5 11 51-16,11 8 15 15,1 6-5-15,-1 3-10 16,-2 2-8-16,-7 0 8 15,-8-1 1-15,-10-4-1 0,-6-7-1 16,0-7 1-16,-9-12 11 16,-7-9 14-16,-3-2-5 15,4-19-20-15,3-10-14 16,3-5 4-16,9-6 5 16,0 0-25-16,15 1-5 15,4-3-2-15,5 4 18 16,-3 1 19-16,-6 4 0 15,-3 0 0-15,-8 5 1 16,-4 4 6-16,0 5 2 16,-1 2 40-16,-8 9 39 15,0 4-28-15,3 4-6 16,1 0-33-16,4 8-20 0,1 13 0 16,0 5 0-1,0 6 13-15,9 1-14 0,12 0 0 16,4 0-13-16,8-3 13 15,7-6-6-15,36-9-101 16,-9-4-132-16,-4-11-140 0</inkml:trace>
  <inkml:trace contextRef="#ctx0" brushRef="#br0" timeOffset="38037.1602">3824 258 1352 0,'0'0'127'0,"0"0"-127"16,0 0-1 0,36 80 1-16,-6-40 16 0,1 5 38 15,8 0 1-15,-1-1-14 16,-2-5-17-16,-6-6-13 16,-5-8-10-16,-8-11-1 15,-5-8 0-15,-6-6 0 16,-3-13 48-16,-2-16-26 15,-1-14-14-15,0-6-8 16,0-4-35-16,0 3-31 16,0 10 4-16,3 10-30 15,18 14-60-15,12 12-2 16,30 4-12-16,-10 7-84 16,-2 3-273-16</inkml:trace>
  <inkml:trace contextRef="#ctx0" brushRef="#br0" timeOffset="38977.6404">4436 291 208 0,'0'0'699'16,"0"0"-585"-16,-90-11 48 15,59 11-42-15,4 0-30 16,6 12-39-16,6 6-21 16,6 7-21-16,6 1-9 15,3 4-4-15,3 1-12 16,12-3 6-16,6-2-63 15,6-9 21-15,1-7-65 16,2-8 31-16,0-2 33 0,-2-15 8 16,-7-11-64-1,-5-4 1-15,-11-2 65 0,-5 2 43 16,0-1 37-16,-9 9 66 16,-6 5 23-16,3 7-8 15,3 6-9-15,3 4-38 16,5 0-58-16,1 10-13 15,0 8-9-15,10 4 9 16,7 2-22-16,5-1 16 16,5-3 6-16,-2-8 9 15,6-6 1-15,-2-6-4 16,-5-1 5-16,-3-18 5 16,-7-6-8-16,-11-8 9 15,-3-4 32-15,-11-6 21 16,-16-3 11-16,-6 0-21 0,0 0 4 15,3 10 28-15,8 10 2 16,4 9-21-16,13 11-21 16,4 6-52-16,1 7-40 15,3 18 22-15,12 9 18 16,6 7-9-16,7 4-19 16,3-1 5-16,4-5 5 15,1-5-39-15,-2-7 25 16,0-13-64-16,-3-11 24 15,-8-3 42-15,-1-11 24 0,-6-13 6 16,-8-5 1-16,-5-2 11 16,-3 1-11-1,0 5 29-15,0 5 24 0,-6 8 24 16,1 7-1-16,4 5-48 16,1 0-29-16,0 1-57 15,0 12 2-15,3 4 55 16,12 6-1-16,4-1-3 15,1-3-12-15,10-2 15 16,4-9-2-16,3-7-10 16,2-1-31-16,-3-12 9 15,-3-10-14-15,-11-6 28 16,-7-5 10-16,-12-1 5 16,-3 1 6-16,-6 7 0 15,-9 2 12-15,-1 9 39 0,4 8 0 16,1 7 16-16,1 0-45 15,2 12-21-15,1 9 5 16,2 8-6-16,4-1 9 16,1 0 0-16,1-2-9 15,13-6 0-15,5-1 16 16,2-6 3-16,6-8-5 16,3-3 19-16,4-2 6 15,5-5-10-15,0-12-5 16,1-3-17-16,-3-4-7 15,2-10-70-15,-9 7-192 16,-14 3-358-16</inkml:trace>
  <inkml:trace contextRef="#ctx0" brushRef="#br0" timeOffset="40725.0017">6695 599 1428 0,'0'0'214'0,"0"0"-117"15,0 0-91-15,0 0 12 16,0 0-18-16,0 0 28 16,-38 99 5-16,24-53-2 15,-2 5-18-15,-1 2-3 16,-2-4-10-16,4-1-11 0,-12 2-142 15,6-14-186 1,-1-13-323-16</inkml:trace>
  <inkml:trace contextRef="#ctx0" brushRef="#br0" timeOffset="40923.9412">6318 704 1041 0,'0'0'197'0,"0"0"47"15,0 0-132-15,0 0-61 16,0 0-36-16,0 0-14 16,88 15 20-16,-31 4 10 15,8 2 1-15,4 5-16 16,5-1-16-16,26 0-126 16,-16-4-206-16,-17-11-688 0</inkml:trace>
  <inkml:trace contextRef="#ctx0" brushRef="#br0" timeOffset="41273.4272">7434 410 1179 0,'0'0'275'0,"0"0"-4"16,0 0-135-16,0 0-70 16,0 0-49-16,0 0-4 15,25 88 40-15,5-35 13 16,7 6-3-16,8 19-26 15,6 15-19-15,-1 13-9 16,-8-9-3-16,-12-25-6 16,-12-25-2-16,-9-24-79 15,1-6-86-15,-1-7-194 16,-6-9-319-16</inkml:trace>
  <inkml:trace contextRef="#ctx0" brushRef="#br0" timeOffset="41851.5382">7383 256 876 0,'0'0'127'15,"155"-47"-91"-15,-12 11-9 16,29-2 14-16,1 4-6 15,-8 6-4-15,-27 6-15 16,-10 2-14-16,-19 6 9 16,-29 6-10-16,-20 5-1 15,-23 3 0-15,-13 0 0 16,-4 0-10-16,-4 9-22 0,-7 7-28 16,-2 6 60-16,-7 9 86 15,0 6 33-15,2 8 12 16,4 5-27-16,4 7-28 15,8 3-15-15,10 3 16 16,7 2-36-16,5-2-25 16,6 2 14-16,1-5-17 15,2-2 4-15,-3-4 2 16,2-1-10-16,-6-7-7 16,-8-6 12-16,-7-10-12 15,-10-9-1-15,-9-7 7 16,-8-9 0-16,-3-3 9 15,-25-2 69-15,-32 0-54 0,-48 7-16 16,-60 15-16-16,-33 12 0 16,-12 16 0-16,12 3 11 15,45-4-4-15,38-12-7 16,42-11 17-16,36-9 21 16,16-4-22-16,3 0-16 15,6-4 1-15,4-1-1 16,7-2-13-16,4 0-51 15,27-6-96-15,6 0-330 16,1 0-122-16</inkml:trace>
  <inkml:trace contextRef="#ctx0" brushRef="#br0" timeOffset="42498.4896">9957 266 392 0,'0'0'859'0,"0"0"-720"16,0 0 13-16,-92-17-34 0,67 17-54 15,2 20-32-15,5 5-5 16,7 5-4-16,6 3-23 15,5-1-11-15,15-4-10 16,10-3 21-16,9-8 12 16,7-8-1-16,5-4-3 15,2-5 9-15,2 0-5 16,-5 0-11-16,-6 4 4 16,-15 3-5-16,-11 4-25 15,-13 3-52-15,-10 5 77 16,-35 12 29-16,-31 8-8 15,-2-2-8-15,8-7-13 16,12-10-24-16,25-17-37 0,6-3-124 16,10 0-412-16</inkml:trace>
  <inkml:trace contextRef="#ctx0" brushRef="#br0" timeOffset="43035.505">10260 359 1190 0,'0'0'293'16,"0"0"-214"-16,0 0-24 15,-52 74-4-15,43-46 23 16,9 1-12-16,0 1-18 16,0 1-44-16,14-5 0 0,5-1 10 15,0-1-10 1,-1-8-45-16,0-6-69 0,-6-10-8 15,-3 0 100-15,-5-23 22 16,-4-11 16-16,0-8 9 16,-1-5 33-16,-12-3 15 15,0 3 19-15,2 7-15 16,3 12-3-16,4 13-15 16,4 9-24-16,0 6-35 15,0 4-54-15,12 17 48 16,10 6 6-16,5 7 10 15,1 4-10-15,2-1 0 16,0-1-42-16,-6-7 27 16,-5-8 8-16,-4-8-8 0,-6-11 9 15,-1-2 6-15,-3-9 50 16,0-16-21-16,2-8-6 16,-1-4-8-16,2 4 4 15,5 6-6-15,-1 11-11 16,6 6-1-16,3 6-1 15,3 4-5-15,9 1-7 16,5 12 6-16,6 3-1 16,5 3 7-16,6 0 0 15,3-2-60-15,5-6-114 16,11-11-132-16,-12-6-195 16,-19-9-57-16</inkml:trace>
  <inkml:trace contextRef="#ctx0" brushRef="#br0" timeOffset="43713.0002">11097 298 750 0,'0'0'328'0,"0"0"-49"0,0 0-56 16,-91-16-94-16,62 22-51 16,3 15-21-16,0 8-19 15,6 5-19-15,3 2-2 16,7 1-5-16,8 2-12 16,2-4-24-16,10-3-9 15,13-10-12-15,10-10-13 16,7-12-49-16,0 0-14 15,-1-20 30-15,-6-9-24 16,-9-5 8-16,-11-1 80 16,-11-1 27-16,-2 3 35 15,0 7 92-15,-12 6 40 16,4 6 18-16,1 7-27 0,2 7-61 16,4 0-61-1,1 4-28-15,0 10-8 0,0 11-8 16,10 2 0-16,10 3-1 15,2 0-12-15,7-1 15 16,5-7-1-16,3-6-15 16,-1-8 13-16,-2-8-61 15,-4-5-59-15,-8-21 61 16,-11-11 41-16,-11-9 27 16,-5-21 11-16,-14 6 10 0,-6-3 37 15,2 8 22-15,7 23 53 16,2 5-10-16,4 13-28 15,7 15-36-15,3 0-59 16,0 15-8-16,2 16 2 16,15 7-5-16,7 8 10 15,6 3-4-15,4-3 4 16,5-5-4-16,-1-10-79 16,0-10-41-16,-1-13-1 15,-7-8-46-15,-10-8 67 16,-5-19 54-16,-14-10 41 15,-1-9 10-15,-16-7 83 16,-5-1 13-16,-3 6 31 0,3 7 15 16,5 15 12-1,5 9-29-15,7 14-45 0,4 3-65 16,0 10-15-16,10 20-22 16,11 11 8-16,11 10 13 15,2 5-1-15,10 5-97 16,21 14-86-16,-12-16-166 15,-5-13-645-15</inkml:trace>
  <inkml:trace contextRef="#ctx0" brushRef="#br0" timeOffset="44028.9571">12095 213 1729 0,'0'0'239'15,"0"0"-239"-15,0 0 1 16,0 0-1-16,57 85 27 16,-23-39-1-16,7 6-3 15,-2-1-13-15,-4-5-10 16,-4-5 0-16,-6-10 0 16,-4-16-16-16,-6-14-80 15,0-2 81-15,-4-27 15 16,-1-25 9-16,-4-26-9 15,-3 1 15-15,-2 7-6 16,2 13-9-16,6 24-13 16,9 6-63-16,9 7-149 15,7 12-44-15,32 11 52 16,-6 13 16-16,-5 2-180 0</inkml:trace>
  <inkml:trace contextRef="#ctx0" brushRef="#br0" timeOffset="45101.3711">12817 188 1058 0,'0'0'289'0,"0"0"-27"16,0 0-65-16,-81 0-69 15,57 17-50-15,2 5-18 16,4 7-26-16,3 6-8 16,8 2-26-16,2 2-2 15,5-3 1-15,0-5-30 0,14-5-31 16,5-10-48-16,5-12-51 15,3-4 23-15,0-10 87 16,-4-16-28-16,-2-3-2 16,-9-5 65-16,-7 5 16 15,-4 1 55-15,-1 7 70 16,0 7 60-16,0 8-24 16,-1 4-45-16,-1 2-53 15,2 0-42-15,0 2-21 16,5 14-9-16,11 7 3 15,6 4-6-15,4 2 5 16,4-1 7-16,1-7-25 16,-1-6-39-16,-3-10-50 15,-3-5-63-15,-7-10 73 16,-5-17-3-16,-10-11 25 0,-2-8 82 16,-14-22 28-1,-19-17 101-15,1 10 7 0,2 17 11 16,8 24 21-16,7 34-16 15,6 0 11-15,1 0-83 16,5 0-61-16,3 0-19 16,6 31-31-16,23 33 13 15,9 17 0-15,1 0 11 16,-2-21 6-16,-8-26-23 16,-2-10-60-16,8-2-22 15,6-3 5-15,1-10-80 16,-4-9-26-16,-11-4 112 15,-7-18 51-15,-11-9 44 0,-8-5 53 16,-1-3 81 0,0 3 9-16,-3 8 9 0,-1 9-5 15,1 12-4-15,0 4-83 16,3 3-50-16,0 3-10 16,0 15-50-16,0 11 35 15,7 9 13-15,5 3 2 16,1 5 1-16,5-4-1 15,2-5-8-15,4-9-63 16,1-9-32-16,2-11-35 16,-4-8 44-16,-3-6 82 15,-2-16 12-15,-8-5 12 16,-2-5 21-16,-2 2 35 16,-5 7-3-16,-1 6 5 0,2 8 5 15,-2 5-32-15,1 4-33 16,2 0-10-16,5 4-30 15,5 12 30-15,7 3 0 16,6 0 6-16,9 1 0 16,9-4 0-16,7-8-6 15,6-8 12-15,-1 0-12 16,0-14-10-16,-10-10-4 16,-9-7-3-16,-9-3 16 15,-13-2 1-15,-7 1 1 16,-8 7 27-16,0 7 43 15,-11 11 64-15,-12 10-66 16,-7 0-49-16,-5 22-20 0,-3 11-9 16,3 7-6-16,8 3 2 15,11-1-10-15,15-2 14 16,2-4 8-16,26-3-22 16,17-5 6-16,24-8 4 15,26-11 6-15,20-9-4 16,-7 0 5-16,-22-6-25 15,-20-8-71-15,-33 5-96 16,-13 0-375-16</inkml:trace>
  <inkml:trace contextRef="#ctx0" brushRef="#br0" timeOffset="49705.3434">3178 2455 1440 0,'0'0'137'16,"0"0"-129"-16,0 0-8 15,0 0-110-15,0 0 85 0,91 82 19 16,-31-7 6 0,7 26 2-16,-9-4 7 0,-10-16 7 15,-15-26-8-15,-6-24-7 16,1 1-2-16,3-3 1 15,2-5 0-15,0-10 0 16,-3-10 1-16,4-4 5 16,3-11 19-16,21-23 10 15,30-24 7-15,33-25-17 16,24-13-14-16,16 2 1 16,6 7-3-16,3 18 1 15,15 5-3-15,6 10 9 16,4 4-6-16,2 2-10 15,0 4 1-15,0 0 6 16,7-2-5-16,5-4 6 16,6-6-7-16,6-5 5 15,1-2-4-15,-3 5 11 0,-4 6 3 16,-15 8-9-16,-23 12 2 16,-20 6-3-16,-26 6-5 15,-16 6-1-15,-12 2 0 16,-22 2 1-16,-16 2 6 15,-20-1-6-15,-2 2 5 16,5-4-5-16,9 0-1 16,4-1-7-16,-5 0 7 15,-3 2 0-15,-4-2 0 16,0 2 1-16,-6-1-1 16,0 0 0-16,-4-1 0 0,-4-4 0 15,-1 0 9 1,0-2 4-16,4-4 11 0,2-2-5 15,2-2-8 1,4-2 4-16,-1 1-6 0,-1-1-3 16,-3 4-5-16,-10 2 7 15,-1 5-7-15,-8 2 0 16,-7 3 1-16,-2 2-1 16,-2 1 11-16,-5-1 14 15,3-3 1-15,0-3 5 16,0-4 18-16,-2-8-24 15,2-9 8-15,-6-5 29 0,-3-8-2 16,0-3-20 0,0-2 10-16,0 4-19 0,-7 3-4 15,-4 6-14 1,-1 8-14-16,-4 5 0 0,2 6 10 16,-2 5-10-16,1 6-5 15,2 3-10-15,-1 9-95 16,5 0-123-16,-4 9-491 15</inkml:trace>
  <inkml:trace contextRef="#ctx0" brushRef="#br0" timeOffset="57747.041">9546 169 26 0,'0'0'100'0,"0"0"-53"0,13 113-12 16,-7-68 31-1,2 2-33-15,2-1-20 0,2-1 6 16,6 17-19 0,-5-12 0-16,-2-8-99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7:01:51.5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4955 8660 687 0,'0'0'123'15,"0"0"-99"-15,0 0-24 16,0 0 0-16,0 0 28 16,0 0 45-16,131 16 0 15,-36-11 9-15,32-1-5 16,21 1-25-16,2 0-15 15,-1 3-21-15,-8 4 3 16,5 0 3-16,9 2 10 0,5 1-16 16,10-3 19-1,9-3 10-15,7-1-9 0,8-1-17 16,17 0 7 0,6-4-1-16,5 0-8 0,1-3 11 15,-5 0-12-15,-5 0 4 16,-1 0-1-16,-8 0 10 15,-4-8-10-15,-11-4-3 16,-8-1-4-16,-14 1-3 16,-8 1 1-16,-5 0 9 15,-7 0-6-15,-3 2 2 16,-7 3-7-16,-9 1 7 16,-7 5-5-16,-8 0 3 15,-8 0-4-15,-20 0 7 0,-18 5 3 16,-16-1 3-1,-9-1-21-15,4 0 13 0,-1-1 4 16,-1 0 4-16,-13-2 9 16,-12 0 9-16,-6 0 3 15,-9 0 17-15,-1 0-6 16,-1 0-19-16,1 0-16 16,0 0-19-16,7-2-38 15,-1-4-205-15,-6-2-777 0</inkml:trace>
  <inkml:trace contextRef="#ctx0" brushRef="#br0" timeOffset="2365.5542">13906 6181 611 0,'0'0'84'16,"0"0"-48"-16,0 0 21 16,0 0-7-16,-24-77 64 0,22 62-33 15,2 2-3 1,0 4-16-16,-1 2-11 0,1 4-5 16,-3 3-23-16,1 0-23 15,-1 8-45-15,2 16 45 16,1 20 25-16,0 30-9 15,0 32-5-15,1 18 13 16,8 7 25-16,3 0-13 16,-1-10-8-16,1 0 4 15,-2-3 10-15,-4-3-22 16,-2-7 9-16,-2-7-7 16,1-1-2-16,-1-4 15 15,-1 4-6-15,-1 0-2 16,0-5 0-16,0-5-3 15,0-3 2-15,0 0-14 0,0 1-6 16,0-3 5-16,-6-13-3 16,1-14 0-16,1-14-7 15,1-8-1-15,0 4 0 16,3 2-9-16,0-5-78 16,4-16-71-16,10-11-101 15,-1-10-280-15</inkml:trace>
  <inkml:trace contextRef="#ctx0" brushRef="#br0" timeOffset="3718.9514">13640 5617 995 0,'0'0'127'16,"0"0"-88"-16,0 0-39 16,0 0-23-16,0 0 6 15,0 0 17-15,149 34 49 16,-15-26 19-16,35-6 6 15,23-2-4-15,7-5-17 16,5-10-9-16,11 1-12 16,7-1-16-16,9 1 4 15,-2 0 3-15,-1 1 5 16,-4 4-9-16,-13 1 6 16,-12 2-11-16,-16 0-1 0,-20-1-2 15,-14 3-1-15,-12 1-4 16,-13 0 11-16,-12-1-2 15,-8 0-5-15,-20-2-9 16,-22 1 8-16,-18-1-2 16,-7 2 1-16,5 0-1 15,1-1-4-15,6 2 3 16,-7 3-6-16,-5 0 3 16,-4 0-3-16,-3 8 0 15,-6 6-16-15,-6 3-3 16,-6 7-31-16,-8 7 50 15,-4 8 22-15,0 12 20 16,-1 17-2-16,-8 21-8 0,1 30-9 16,7 7 12-16,1 0-2 15,4-8 11-15,8-15 0 16,4-3-15-16,-2 2 10 16,-2 0-8-16,-3 1 6 15,-3 0 7-15,-2 1 4 16,-2 2-16-16,-2 0-4 15,0-4-4-15,0-5-5 16,0-3 6-16,0-3 2 16,0 0-11-16,-2-2-5 15,-2-4-1-15,-2-5-4 16,1-12 7-16,-2-13-13 0,4-12 0 16,-1-4 12-16,-1 8-3 15,-1 3 3-15,-3 4 0 16,-1-7-1-16,-2-8-5 15,-3-8 8-15,-3-6-2 16,-4-6 0-16,-7-5-1 16,-10-3-3-16,-20-7 0 15,-28-4-8-15,-37 0-19 16,-20 0-5-16,-8 3 5 16,-1 7 1-16,10 4-4 15,0 2 7-15,0 2-3 16,0 1 12-16,-3-2 5 15,-2 3-8-15,-7 1-3 0,-2 1-2 16,2 7 3 0,3 2 10-16,4 1 0 0,9 3-5 15,4-2 6-15,5-2 1 16,2-2-1-16,-1 0-8 16,4-3-17-16,7-1 3 15,2-1 6-15,3-7 5 16,4 0 11-16,9-7 0 15,19-3-1-15,17 0 2 16,18-2-2-16,1 2 1 16,-4 0-1-16,-5 3 1 15,-4 0 1-15,13-2 9 16,5-1 6-16,9-2-7 16,4-1 3-16,7-1-3 15,4-3 4-15,4 0 2 16,3 0 7-16,6 0-4 0,2 0-9 15,1 0 2-15,0 0-4 16,0 0-7-16,0 0 0 16,-2 0-1-16,2 3-51 15,0 5-52-15,-7 12-96 16,-1-3-169-16,-7-5-792 0</inkml:trace>
  <inkml:trace contextRef="#ctx0" brushRef="#br0" timeOffset="8911.5002">14549 6053 783 0,'0'0'127'16,"0"0"-31"-16,0 0-2 15,0 0-13-15,0 0 1 16,0 0 5-16,-72-41-3 16,56 36-31-16,-1 4-13 15,-2-1-5-15,-3 2 15 16,-3 0-13-16,-2 0-13 16,-4 7-4-16,-2 6-2 15,-1 2-17-15,-5 3 1 16,4 7 6-16,-3 2-2 15,-1 5-5-15,1 5-1 0,0 1 0 16,3 1 1 0,0 1-1-16,4-1 1 0,4 2 0 15,3-2-1-15,4 4 1 16,4 0-1-16,3 2 10 16,7 5-10-16,5 3 0 15,1 3 15-15,4 2-3 16,15 1 12-16,5 2 0 15,6-2-2-15,3-3 0 16,1 0-16-16,5-6 13 16,3-7-9-16,1-4 10 15,3-8-2-15,2-6 14 16,1-8-4-16,-1-8-1 16,0-8 9-16,-3-1 11 15,-2-6 18-15,-3-15 3 0,-3-5 6 16,-1-8-9-16,-3-7-16 15,-3-6-21-15,-2-6-9 16,-5-3-1-16,-3-1-18 16,-5-1 10-16,-3 1-4 15,-6 2 5-15,-4 2-10 16,-2 3-1-16,0 3 0 16,0 1 0-16,-11 2-1 15,-4 1 1-15,0 2-1 16,-4 0-1-16,-2 2 1 0,2 2-4 15,-5-1 5 1,-3 1 0-16,0 0 0 0,-1 2-4 16,-2 3 2-1,0 4 2-15,-1 5 6 0,1 7-6 16,2 3-10-16,0 6 9 16,0 3-5-16,3 3-6 15,3 1-11-15,1 0-70 16,4 8-70-16,-2 28-56 15,5-2-273-15,1 2-519 0</inkml:trace>
  <inkml:trace contextRef="#ctx0" brushRef="#br0" timeOffset="10865.1443">14805 6259 804 0,'0'0'184'16,"0"0"-12"-16,0 0-11 15,0 0-31-15,45-81-5 16,-6 35-30-16,26-19-25 0,24-19 9 15,21-13-21-15,-8 10-30 16,-22 17 1-16,-25 20-17 16,-15 11-6-16,5-5 4 15,3-4-10-15,-1-1-15 16,-9 9-74-16,-10 12-68 16,-19 16-75-16,-8 7-45 15,-1 5-362-15</inkml:trace>
  <inkml:trace contextRef="#ctx0" brushRef="#br0" timeOffset="11081.9748">15014 6178 720 0,'0'0'95'0,"0"0"-9"15,0 0 87-15,119-35 30 16,-62 3-25-16,20-17-18 15,19-15-61-15,14-10-51 16,-8 4-24-16,-22 17-11 16,-23 15-8-16,-20 8-5 15,11-18-115-15,-5 7-124 16,-12 0-276-16</inkml:trace>
  <inkml:trace contextRef="#ctx0" brushRef="#br0" timeOffset="11586.9185">14850 5674 912 0,'0'0'139'0,"0"0"-51"16,0 0-14-16,0 0-22 15,0 0-6-15,0 0-5 16,-76 86-5-16,50-41 15 15,1 7-3-15,7 18 12 16,6 15-1-16,8-4 20 16,4-9-9-16,3-13-9 15,16-17-18-15,9-1-14 0,11-4 6 16,9-9-13 0,20-11 19-16,-2-10 13 0,6-7-5 15,2-4 8 1,-13-18 2-16,8-7-4 0,-8-5-23 15,-4-5-8-15,-9 0-4 16,-8 3-20-16,-9 5 0 16,-10 7-78-16,-9 7-20 15,-12 16-95-15,-10 1-138 16,-13 1-339-16</inkml:trace>
  <inkml:trace contextRef="#ctx0" brushRef="#br0" timeOffset="12218.2759">14185 2959 955 0,'0'0'179'0,"0"0"-35"16,0 0 12-16,0 0-37 15,0 0-59-15,0 0-50 16,0 0 59-16,59 62 80 16,-16-12-42-16,10 9-20 15,8 7-7-15,7 1-27 16,1-2-2-16,1-1-14 0,0-6-10 15,-3-8-21-15,-4-4-5 16,-6-10-1-16,-9-3 1 16,-9-6-1-16,-13-3-4 15,-13-3-119-15,-20 2-82 16,-18-6-198-16,-13-7-287 0</inkml:trace>
  <inkml:trace contextRef="#ctx0" brushRef="#br0" timeOffset="12466.0199">14469 3555 1370 0,'0'0'209'0,"0"0"-122"15,0 0-43-15,-52 141 91 16,21-69 2-16,1-1-33 15,3-8-11-15,8-17-37 16,1 2-14-16,2 1-19 16,5-10-14-16,8-11-7 15,3-11-2-15,22-17-96 16,8-19-276-16,0-16-457 0</inkml:trace>
  <inkml:trace contextRef="#ctx0" brushRef="#br0" timeOffset="19391.3295">16768 5613 950 0,'0'0'146'16,"0"0"-39"-16,0 0 34 15,0 0 23-15,-31-71-23 16,28 63-27-16,0 2-16 16,3 3-29-16,0 3-27 15,0 0-20-15,0 0-22 16,0 13-6-16,4 11 6 0,8 14 12 16,-1 6 40-16,-4 8 7 15,-2 4 6-15,-4-2-13 16,-1-1-14-16,0-2-7 15,0-7-8-15,4-3-7 16,1-8-9-16,4-8-6 16,1-3-1-16,5-8-7 15,6-4-3-15,3-5 10 16,7-5 22-16,8 0-3 16,4-8-19-16,6-12-1 15,2-6-63-15,12-26-122 16,-11 7-187-16,-14 0-701 0</inkml:trace>
  <inkml:trace contextRef="#ctx0" brushRef="#br0" timeOffset="19770.5306">17248 5663 1215 0,'0'0'250'15,"0"0"-105"-15,0 0-65 16,0 0 6-16,0 0-5 16,0 0-36-16,0 0-18 15,63 7-14-15,-45 0-13 16,-5 3-5-16,-3 3 5 16,-7 8 26-16,-3 3 38 15,0 5 12-15,-8 5-39 0,-6 3-3 16,2-1 5-1,-1-2 0-15,5-4-15 0,4-5-2 16,2-8-5-16,2-4-7 16,0-6-4-16,3-2 6 15,11-5 19-15,5 0 40 16,8 0 9-16,6-12-32 16,3-8-29-16,4-6-19 15,0-4-10-15,-1-8-73 16,3-18-138-16,-9 8-125 15,-11 2-700-15</inkml:trace>
  <inkml:trace contextRef="#ctx0" brushRef="#br0" timeOffset="20191.509">17685 5242 1347 0,'0'0'177'0,"0"0"-167"16,0 0 5-16,0 0 75 15,0 0 40-15,36 78-34 16,-25-52-31-16,-2 0-35 16,-2-3-8-16,-3-2-16 0,-1-4 4 15,-3-5-9 1,0-4 7-16,0-8-1 0,0 0 10 15,0-11-15-15,-7-11 5 16,-3-11 14-16,1-5 24 16,4-3 7-16,5 0-2 15,0 4 26-15,8 10-38 16,9 6-25-16,3 7-5 16,7 11-8-16,3 3 0 15,2 1-17-15,1 17 9 16,-1 3-6-16,-3 4 14 15,-3 5 7-15,-7 1 5 16,-4-2-12-16,-2-3-95 16,-4-4-56-16,-1-8-187 15,-4-10-431-15</inkml:trace>
  <inkml:trace contextRef="#ctx0" brushRef="#br0" timeOffset="20526.5728">18106 4974 1209 0,'0'0'250'16,"0"0"-40"-16,0 0-105 15,0 0 35-15,-54 84-26 16,45-47-37-16,6 2-18 16,3-5 0-16,0-1-21 15,6-7-4-15,9-7-23 16,-1-8-10-16,2-4-1 0,-1-7 21 15,1 0 34-15,2-14 3 16,-3-9-26-16,0-8-18 16,-8-7-9-16,-7-4-5 15,0-3-6-15,-4 2-12 16,-12 3-4-16,-4 11-19 16,4 9 10-16,-2 13-19 15,4 7-37-15,0 4-15 16,3 33-73-16,4-4-123 15,4 0-323-15</inkml:trace>
  <inkml:trace contextRef="#ctx0" brushRef="#br0" timeOffset="21558.5764">18243 5179 1497 0,'0'0'217'0,"0"0"-71"16,0 0-67-16,0 0 38 15,0 0-10-15,0 0-67 16,70-92-24-16,-46 44-14 16,-2-5-2-16,-5 1-13 15,-8 2 6-15,-9 9 7 16,0 7-10-16,-12 10-3 0,-9 5-27 15,-4 8 9-15,-4 5 16 16,4 0 14-16,6 5 0 16,8 0 0-16,5 1 1 15,6 0-9-15,0 0-7 16,0 0-7-16,12 2 14 16,4 12 2-16,3 4 7 15,1 6 2-15,3 2 9 16,-2 6 30-16,1-2-9 15,3 3-4-15,1-3 0 16,2-4-13-16,2-4-14 16,3-8 9-16,1-9-9 15,2-5 0-15,1-12 8 16,0-17-9-16,-3-5-6 0,-5-8-11 16,-8-1 0-16,-6-3 10 15,-6 4-3-15,-6 7 10 16,-3 6 1-16,0 9 0 15,0 9 9-15,-2 3 27 16,-2 7 18-16,1 1-14 16,3 0-24-16,0 6-17 15,0 9-1-15,4 6-9 16,8 6 1-16,5 2 9 16,-1 3 0-16,-3-2 0 15,1 0 0-15,-2-4 1 16,-5-7 4-16,-2-6-5 0,-2-7 0 15,-2-6 0 1,-1 0 19-16,0-19-9 0,-13-9 1 16,-5-10-10-16,-2-5 0 15,1-2 0-15,5 6-2 16,4 8 2-16,7 10 2 16,3 8 25-16,0 4-4 15,0 8-13-15,8 1-11 16,8 0-16-16,8 5 9 15,3 9 6-15,4 3-5 16,0 3 4-16,2 2-2 16,-3 2 3-16,-2-1 1 15,-7-3 0-15,-3-4-1 16,-7-3 1-16,-4-6 0 16,-6-4-10-16,-1-3 10 0,0 0 16 15,-1-17 12 1,-12-8-9-16,-1-11-10 0,-2-2 5 15,2-2 8-15,4 7 18 16,6 2-13-16,4 9-6 16,0 5 2-16,0 5-6 15,1 5-1-15,9 4-7 16,5 3-9-16,8 0-1 16,5 15-1-16,6 2 2 15,4 8 16-15,2 1 8 16,0 4-3-16,0 0 6 15,-2-1-15-15,0 2-5 16,-5-1-6-16,2 15-1 0,-12-8-113 16,-12-7-257-16</inkml:trace>
  <inkml:trace contextRef="#ctx0" brushRef="#br0" timeOffset="23127.4556">16787 1325 1094 0,'0'0'246'0,"0"0"-74"15,0 0 51-15,0 0-16 16,0 0-62-16,0 0-71 15,-7 5-46-15,7 52-27 16,1 32 20-16,10 14 42 16,-2-9-8-16,0-24-27 15,-5-27-12-15,2-2-7 0,2 6 0 16,3 6-8-16,2 1-1 16,1-9-95-1,7-17-119-15,-3-12-345 0,-6-16-563 0</inkml:trace>
  <inkml:trace contextRef="#ctx0" brushRef="#br0" timeOffset="23381.7546">17024 1267 1443 0,'0'0'249'0,"0"0"-160"15,0 0-60-15,6 88 117 16,1-12-8-16,0 21-29 16,3 5-5-16,-2-20-47 15,-2-22-25-15,-2-21-15 16,3-6-6-16,1 4-11 16,3-2-33-16,12-5-139 15,-3-13-205-15,-4-16-537 0</inkml:trace>
  <inkml:trace contextRef="#ctx0" brushRef="#br0" timeOffset="23930.4273">17502 1144 1624 0,'0'0'270'0,"0"0"-102"16,0 0-106-16,0 0-35 15,0 0 24-15,-15 95 26 16,15-46-33-16,0 2-18 16,0-1-12-16,4-1-8 15,8-6-4-15,0-6-1 16,0-10-1-16,1-10-11 15,-3-12-67-15,-1-5-31 0,1-15 60 16,0-16 48-16,0-10 1 16,-2-5-19-16,-2 4 9 15,-3 9 10-15,-1 11 0 16,-2 12 1-16,0 10-1 16,0 0-14-16,3 22 14 15,3 9 34-15,4 6 8 16,5 4-18-16,4 1-9 15,4-5-15-15,1-5 15 16,0-8 0-16,-2-10 13 16,-1-11-10-16,-5-3 38 15,0-9 28-15,0-19-12 0,-2-13-35 16,-5-21-21 0,-7-20-4-16,-2 4-10 0,0 11-1 15,-12 16-1-15,2 23 0 16,-1 2-1-16,-2 7-40 15,1 12-9-15,0 7-70 16,-8 14-50-16,3 11-230 16,1 1-767-16</inkml:trace>
  <inkml:trace contextRef="#ctx0" brushRef="#br0" timeOffset="24570.0467">18125 1027 1177 0,'0'0'316'0,"0"0"-8"16,0 0-77-16,0 0-71 15,0 0-43-15,0 0-68 16,0 0-36-16,9 55-5 16,8 4 84-16,5 21-24 15,-1 0-23-15,1-7-17 16,-1 1-6-16,-6-20-21 15,3 8 0-15,-1 4 0 16,-4-16-1-16,-1-4-100 16,-1-21-122-16,-4-13-295 15,-3-12-683-15</inkml:trace>
  <inkml:trace contextRef="#ctx0" brushRef="#br0" timeOffset="24795.8462">18368 962 1631 0,'0'0'309'16,"0"0"-122"-16,0 0-89 15,0 0-55-15,0 0-28 16,0 0 34-16,33 131 47 16,3-30-2-16,6 11-41 15,1-1-29-15,-7-26-12 16,-9-28-12-16,-6-20-1 15,-6-13-50-15,4-9-108 16,-4-6-162-16,-6-9-510 0</inkml:trace>
  <inkml:trace contextRef="#ctx0" brushRef="#br0" timeOffset="25282.0704">18322 401 1179 0,'0'0'255'0,"0"0"-66"15,0 0-67-15,0 0-50 0,0 0-6 16,88-77-19-1,-65 73-18-15,0 4-16 0,1 0-4 16,-3 7-8-16,0 11 0 16,-5 6 0-16,-5 2 30 15,-5 6 20-15,-6 1 3 16,0 4-20-16,0 0 1 16,-5-3-15-16,1-1-10 15,2-4-9-15,2-4-1 16,0-6 2-16,8-2 29 15,8-6 10-15,5-3 2 16,6-3 6-16,8-5 34 0,6 0-2 16,2-5-22-1,5-7-10-15,-5-2-12 0,-1-3-5 16,-6-1-16-16,-3 4-4 16,-7 0-4-16,-6 3-7 15,-7 4 0-15,-7 3-1 16,-6 4-15-16,-23 11-101 15,-12 11-227-15,-11 3-723 0</inkml:trace>
  <inkml:trace contextRef="#ctx0" brushRef="#br0" timeOffset="26529.1447">5424 13033 114 0,'0'0'290'16,"0"0"-169"-16,0 0 32 0,0 0 74 16,0 0 0-1,0 0 5-15,-58 0 2 0,58 0-166 16,8-7-32-1,17-2 1-15,30-11 27 0,41-18 52 16,44-27-30-16,21-13-18 16,0-9-14-16,-16 0-11 15,-26 19-6-15,-10 8-2 16,-22 14-4-16,-25 14-23 16,-20 10-1-16,-14 8-7 15,-2-1-14-15,-2 5-72 16,-7 4-86-16,-17 9-169 0,-17 14-273 15,-15 6-250-15</inkml:trace>
  <inkml:trace contextRef="#ctx0" brushRef="#br0" timeOffset="26790.3091">5633 13312 1371 0,'0'0'325'0,"0"0"-325"16,0 0 1-16,0 0 15 16,145-61 127-16,-47-1 1 15,32-21-38-15,15-9-20 16,-3 0-31-16,-14 11-11 16,-37 20-9-16,-26 13-11 15,-20 12-3-15,-9 8-15 0,1 0 6 16,-1 3-12-16,-2 3-27 15,-13 22-103-15,-12 0-268 16,-9 10-419-16</inkml:trace>
  <inkml:trace contextRef="#ctx0" brushRef="#br0" timeOffset="33528.2641">12899 13394 586 0,'0'0'148'16,"0"0"-49"-16,0 0 20 15,0 0 34-15,0 0 6 16,0 0-39-16,-19 0-11 15,23-5-10-15,14-5-30 16,9-7 4-16,10-6 7 16,17-8 6-16,17-13-23 15,1 1-19-15,2-2-7 16,4-1-17-16,-13 9-5 16,7-2-14-16,-5 4 5 0,-5 6-6 15,-7 8-30-15,-11 6-94 16,-11 9-124-16,-15 6-58 15,-12 0-375-15</inkml:trace>
  <inkml:trace contextRef="#ctx0" brushRef="#br0" timeOffset="33765.749">12932 13631 1348 0,'0'0'186'0,"0"0"-134"15,119-63-36-15,-30 4 6 0,26-20 29 16,7-5 15-16,-5 6-18 16,-13 9-27-16,-25 24-11 15,-16 12-10-15,-2 5-94 16,-22 11-185-16,-9 6-477 0</inkml:trace>
  <inkml:trace contextRef="#ctx0" brushRef="#br0" timeOffset="38288.4808">21107 4093 1213 0,'0'0'232'0,"0"0"-110"0,0 0-68 15,0 0 31-15,84-77-17 16,-47 48-2-16,4-3-19 16,4 1-23-16,4-1-11 15,-1 6-12-15,0 3 1 16,-6 5-2-16,-8 6-126 15,-7 9-89-15,-11 3-155 16,-13 0-128-16</inkml:trace>
  <inkml:trace contextRef="#ctx0" brushRef="#br0" timeOffset="38488.9877">21238 4126 1068 0,'0'0'136'16,"0"0"-123"-1,0 0 169-15,0 0 54 0,93-34-67 16,-28 4-58-16,26-14-37 16,-4 2-26-16,-9 4-20 15,-13 6-9-15,-17 9-12 16,1 3-7-16,-4-8-112 16,-17 9-242-16,-20 0-804 0</inkml:trace>
  <inkml:trace contextRef="#ctx0" brushRef="#br0" timeOffset="38963.6777">20901 3676 1196 0,'0'0'178'15,"0"0"-56"-15,0 0 71 16,0 0-9-16,0 0-69 16,0 0-50-16,0 0-26 0,-16-8-17 15,8 36-13 1,-10 30-8-16,-13 31 1 0,-17 24 5 15,-9 6-6-15,1-12 5 16,11-29-5-16,17-22 11 16,11-15-10-16,8-1 0 15,2 0-2-15,6 4-2 16,1 0 2-16,13-12-9 16,15-7-6-16,11-11 15 15,13-11 12-15,21-3 41 16,21-26 21-16,18-16-13 15,-9-3-17-15,-19 4-1 16,-26 10-9-16,-19 11-19 16,4-1-7-16,-1 0-8 15,-2-1-35-15,-2-3-88 0,-12 6-101 16,-7 1-312-16</inkml:trace>
  <inkml:trace contextRef="#ctx0" brushRef="#br0" timeOffset="39327.0437">22267 3216 725 0,'0'0'1062'15,"0"0"-928"-15,0 0 24 16,0 0-69-16,0 0-17 16,0 0-56-16,0 0-2 15,3 61 20-15,12-14 18 16,5 6-21-16,-2 0-11 15,1 1-6-15,-1-1-3 16,-3-3-11-16,0-5-20 16,-3-9-122-16,-5-20-94 15,-2-10-271-15,-5-6-470 0</inkml:trace>
  <inkml:trace contextRef="#ctx0" brushRef="#br0" timeOffset="39874.5996">22221 2977 1328 0,'0'0'195'16,"0"0"-42"-16,-9-107-29 16,9 62-16-16,9 5-26 15,16 5-28-15,10 6-22 16,7 5-17-16,5 12-14 16,4 7 0-16,-6 5 12 15,-5 17-13-15,-8 19-19 16,-12 12 19-16,-12 9 7 15,-8 17-7-15,-23-5-10 0,-14 2 9 16,-8-3-6-16,-1-15-33 16,-2 0 10-16,7-13 9 15,8-14 21-15,12-12 5 16,9-8-5-16,9-6 42 16,3 0 13-16,0 0-10 15,6-3-12-15,12-4-24 16,7 2-9-16,8 2 1 15,9 3-1-15,5 0-1 16,5 0 1-16,1 0 0 16,1 0 0-16,-4 0 1 15,-3-5-2-15,-6-4-13 16,-10-5-60-16,-11-1-8 16,-7-5 28-16,-10-1 41 15,-3-1 13-15,0 3 9 0,-4 4 44 16,-1 5 33-16,0 4 6 15,3 6 1-15,2 0-49 16,0 1-38-16,0 15-4 16,10 5-2-16,2 8 13 15,3 1 7-15,-3 3-7 16,0-5-13-16,-2-3 0 16,-2-8-12-16,-2-17-120 15,-3 0-211-15,-3-15-575 0</inkml:trace>
  <inkml:trace contextRef="#ctx0" brushRef="#br0" timeOffset="40031.3802">22766 2806 1187 0,'0'0'220'15,"0"0"-143"-15,0 0-70 16,0 0-7-16,40 74-11 15,-7-40-133-15,0-2-174 0</inkml:trace>
  <inkml:trace contextRef="#ctx0" brushRef="#br0" timeOffset="40519.3171">23238 3043 1122 0,'0'0'307'16,"0"0"-75"-16,0 0-29 16,0 0-38-16,0 0-56 15,0 0-25-15,-99-30-26 16,77 30-13-16,2 4-16 16,0 9-18-16,4 7-3 15,0 3-8-15,3 4 0 16,3 3-1-16,7 0-14 15,3 1 14-15,0-9-17 16,9-5-13-16,5-10-28 16,5-7-10-16,-1-3 47 0,4-21 22 15,0-11 11-15,-2-10-3 16,-4-8-7-16,-8-15 4 16,-8-22 7-16,0 9 25 15,-9 7 23-15,-4 17-23 16,2 25 15-16,-1 3 22 15,0 2-4-15,3 11-30 16,5 8 1-16,1 6-7 16,3 2-24-16,0 8-10 15,0 18-15-15,9 15 9 16,10 12 6-16,2 8-1 16,7 4-8-16,5-5-34 0,4-9-70 15,2-12-59 1,22-18-32-16,-9-13-428 0,-8-8-203 0</inkml:trace>
  <inkml:trace contextRef="#ctx0" brushRef="#br0" timeOffset="40969.1937">23500 2677 1217 0,'0'0'206'0,"0"0"-10"16,0 0-69-16,-82-10-21 15,59 18-50-15,4 11-28 16,5 8-19-16,5 7-9 15,9 0-6-15,0 0-7 16,9-2-5-16,9-9-46 16,4-9-4-16,2-9-5 0,-3-5 73 15,-1-9 5-15,-6-13 8 16,-3-5 31-16,-6-3 48 16,-5 2 16-16,0 6 24 15,0 5 1 1,0 8-10-16,0 8-33 0,0 1-72 15,0 11-14-15,0 17-3 16,13 14-1-16,9 14 6 16,8 6-5-16,6 12 5 15,-5-6-5-15,-2 0 7 16,-9 0-2-16,-10-14-6 16,-7 2 0-16,-3-11-15 15,-2-14 14-15,-15-12 0 0,-6-16 1 16,-6-4 1-1,0-26-1-15,-1-14 0 0,6-8-8 16,9-4-17-16,12 3-2 16,3 3-19-16,12 5-45 15,16 5-19-15,24-5-92 16,-8 9-194-16,-1 5-729 0</inkml:trace>
  <inkml:trace contextRef="#ctx0" brushRef="#br0" timeOffset="41376.1035">23922 2707 1375 0,'0'0'167'0,"0"0"-122"16,0 0 10-16,0 0 5 15,0 0 13-15,0 0 23 16,92 39-31-16,-61-43-40 15,1-17-25-15,-5-6-10 16,-4-7-33-16,-7-2-5 16,-6 0 4-16,-10 0 22 15,0 7 22-15,-9 7 20 16,-11 7 111-16,-5 10-32 16,-5 5-49-16,-1 3-12 15,0 21 13-15,1 7-10 16,3 9-15-16,8 5 3 15,7 2 8-15,9 0-6 0,3-3 12 16,9-6 0 0,17-5 7-16,9-7-8 0,11-10 19 15,8-8-14-15,10-8-21 16,3-2-26-16,0-15-2 16,-3-5-72-16,3-7-158 15,-14 2-252-15,-21 7-971 0</inkml:trace>
  <inkml:trace contextRef="#ctx0" brushRef="#br0" timeOffset="42243.3025">22902 4464 1483 0,'0'0'249'16,"0"0"-78"-16,0 0-109 15,0 0 6-15,69-83-16 16,-36 32-35-16,5-7-2 0,-6-4-15 16,-8 1-1-16,-15 0-38 15,-9 8-6 1,-15 11 9-16,-21 12 8 0,-11 15-38 15,-4 10 29-15,6 5 27 16,9 0 10-16,13 0 0 16,9 5 0-16,14 2 0 15,0 5-17-15,14 5 11 16,8 8 6-16,4 3 54 16,2 5-1-16,-1 2-8 15,-2 3-15-15,-1 2-13 0,-1 1-2 16,0-7-4-1,4-3 4-15,4-9-6 0,6-11-8 16,7-11-1-16,3-6 0 16,3-26-26-16,-1-9-62 15,-6-7 5-15,-7-4 27 16,-9 0 18-16,-11 3 32 16,-7 7 6-16,-7 6 18 15,-2 10 18-15,0 8 13 16,0 10 18-16,-6 8 6 15,-2 0-20-15,-1 21-40 16,2 9-1-16,1 7-12 16,3 2 0-16,3 3 0 15,9-5-1-15,21-4-9 16,26-9-6-16,29-19-69 0,23-17 7 16,-14-16-80-16,-20-9-234 15</inkml:trace>
  <inkml:trace contextRef="#ctx0" brushRef="#br0" timeOffset="43762.7908">23909 3730 1247 0,'0'0'235'0,"0"0"-173"15,-91 22 7-15,60 0 46 16,9 9-12-16,9 2-53 16,10 4-31-16,3 1-6 15,8-1-13-15,15-6-11 16,8-4-5-16,8-12-87 15,1-10-28-15,-1-5 23 16,-4-25-52-16,-9-11 7 16,-11-8 44-16,-12-4 109 0,-3 1 0 15,-13 7 126-15,-4 9 103 16,3 13 25-16,4 13-47 16,6 5-90-16,4 15-83 15,3 33-15-15,24 27-19 16,18 26-1-16,10 14-6 15,0-4 7-15,-8-4 14 16,-14-10 2-16,-10-5-10 16,-5-20 3-16,-11-21-7 15,-2-20-2-15,-5-12-15 16,0-4-18-16,0-7 18 16,-9-8 9-16,-8-15 6 15,-11-37-7-15,-4-29-36 0,7-1 36 16,9 4 7-1,14 11 13-15,2 15-4 0,21-7 1 16,9-8-5-16,6 0-4 16,3 0 6-16,2 1-7 15,-6 3-1-15,-7 4 0 16,-8 7-77-16,-10 13-33 16,-10 10-37-16,-2 10-16 15,-18 8-11-15,-7 5 84 16,-3 6 63-16,5 0 28 15,6 0 95-15,9 0 31 16,7 0-59-16,3 0-57 0,2 10 23 16,14 7 97-16,2 6-22 15,4 5-30-15,4 5-22 16,-1 4-1-16,2 1-8 16,1-1-4-16,2-4 1 15,1-7-16-15,4-7-12 16,-1-13-3-16,2-6-13 15,-2-14 0-15,-4-22-28 16,-5-9-21-16,-7-10-13 16,-12-3-8-16,-6 1 28 15,0 5 37-15,-11 8 5 16,-2 13 53-16,4 7-12 16,2 10 0-16,0 6 6 15,5 6 9-15,2 2-31 0,0 10-25 16,0 12 1-16,5 8 0 15,11 9-1-15,5 1 0 16,7 0 0-16,6-7-1 16,7-12-7-16,8-12 4 15,2-9-2-15,2-22-28 16,-4-14-72-16,-8-11-48 16,-13-10-22-16,-13-2 76 15,-9 0 33-15,-6 4 67 16,-3 11 55-16,-10 14 100 15,0 12-19-15,3 9-13 16,4 8-57-16,3 1-46 16,3 4-19-16,0 10-2 15,0 8-4-15,15 3-4 0,5 1-6 16,5 2-23-16,5-3-3 16,0-3 12-16,-2-2-2 15,-4-1 15-15,-8-1 15 16,-4 0-5-16,-11-1 6 15,-1 0 1-15,-1 3 11 16,-15-3 1-16,1-1-7 16,1-6-5-16,10-5 0 15,4-5 5-15,3-1-6 16,22-20-9-16,10-10 3 16,9-9-17-16,3-7-23 15,0-5-25-15,-6 0 17 16,-9 3 20-16,-9 6 26 15,-11 9 8-15,-9 11 24 16,-3 7 33-16,-6 8 17 0,-11 6-40 16,-2 2-25-16,0 0-9 15,3 14-16-15,5 2-12 16,6 2-70-16,5 0-3 16,2 1-46-16,12-2 29 15,3 0 42-15,1 0 36 16,-3-1 30-16,-5 4 10 15,-5-1-1-15,-5 2 1 16,0 0 16-16,0 1 31 16,0-1 12-16,0 0-10 0,0-5-11 15,1-3-10-15,11-5-22 16,8-8 21-16,2 0 5 16,5-10-14-16,1-13-13 15,-2-10-5-15,-4-5 0 16,-6-3 0-16,-5-1 8 15,-7 4 67-15,-2 9 87 16,-1 10-8-16,-1 10-22 16,2 9-56-16,2 0-68 15,6 13-7-15,7 11-1 16,4 7 0-16,3 4 9 16,-2 3-9-16,-2-2-14 15,-4-6-123-15,-7-7-71 16,-3-8-105-16,-6-11-848 0</inkml:trace>
  <inkml:trace contextRef="#ctx0" brushRef="#br0" timeOffset="43896.8011">25543 2962 964 0,'0'0'0'16,"0"0"-29"-16,113 47-176 0</inkml:trace>
  <inkml:trace contextRef="#ctx0" brushRef="#br0" timeOffset="44617.3247">26068 3156 1731 0,'0'0'240'15,"0"0"-89"-15,0 0-33 16,0 0-26-16,0 0-28 16,0 0-36-16,0 0-19 15,-71 102 0-15,71-64-8 16,0-1 8-16,7-3-9 16,11-6 0-16,6-9 0 15,4-8 9-15,3-11-1 16,4-2 1-16,-3-20 4 0,-2-9-3 15,-4-9-4 1,-9-5 0-16,-8-3-6 0,-9 2 0 16,0 4 7-16,-9 9 11 15,-10 10 19-15,0 7 9 16,1 9-28-16,1 7-17 16,5 0-1-16,5 7 0 15,1 14-13-15,6 6-5 16,0 3-21-16,16 0-5 15,11-3 5-15,8-7-14 16,5-6-16-16,4-9 22 16,1-5 37-16,-2-2 9 15,-4-15 1-15,-9-2 1 0,-9-6 0 16,-9 5 6-16,-9 0 8 16,-3 6 43-16,0 4 23 15,-1 4 0-15,-4 5-37 16,0 1-38-16,5 3-6 15,0 12-16-15,0 9 4 16,0 5 1-16,11 2 4 16,4 1 4-16,-2-1 2 15,1-4-41-15,-2-6-13 16,-5-7-19-16,-2-8-4 16,-5-6-5-16,0-5 62 15,0-19 12-15,0-9 9 16,-5-11 0-16,-1-8 16 0,0-5 38 15,3 2 10 1,3 9 17-16,0 10-5 0,3 13-27 16,11 12-28-16,6 11-12 15,9 0-9-15,10 16-18 16,8 13 12-16,3 5 0 16,11 26 5-16,-12-9-140 15,-15-7-223-15</inkml:trace>
  <inkml:trace contextRef="#ctx0" brushRef="#br0" timeOffset="74770.2707">14274 4671 1154 0,'0'0'159'16,"0"0"-73"-16,0 0 11 15,0 0 25-15,0 0-34 16,0 0-63-16,10 0-12 16,4 29 20-16,5 10 35 15,2 13-5-15,6 15-22 16,-2 0-11-16,-2 0-3 16,-1 2-21-16,-5-11 4 15,3 2-10-15,-2-6-56 16,12-1-158-16,-4-15-86 15,-7-16-304-15</inkml:trace>
  <inkml:trace contextRef="#ctx0" brushRef="#br0" timeOffset="75004.9078">14581 4705 1326 0,'0'0'183'0,"0"0"-85"15,0 0 27-15,0 0-69 16,0 0-42-16,0 0 7 0,33 75 43 16,3 0-16-1,6 27-12-15,0 7-14 0,-2-5-11 16,-11-24-5-16,-7-26-6 16,-8-12-51-16,-2 7-166 15,-3-8-129-15,-8-7-436 16</inkml:trace>
  <inkml:trace contextRef="#ctx0" brushRef="#br0" timeOffset="75214.7412">14335 5264 1288 0,'0'0'307'0,"0"0"-267"16,0 0-28-16,0 0-12 15,0 0 74-15,117 19 18 16,-67-8-5-16,7 0-45 0,2 1-20 16,1 0-13-16,1-3-9 15,22-3-20-15,-18-4-177 16,-10-2-340-16</inkml:trace>
  <inkml:trace contextRef="#ctx0" brushRef="#br0" timeOffset="75388.0999">14899 4995 1607 0,'0'0'205'0,"0"0"-180"16,0 0-24-16,0 0 15 0,4 106 24 16,9-57-11-16,10 17-13 15,18 31-16-15,-4-15-83 16,-9-7-469-16</inkml:trace>
  <inkml:trace contextRef="#ctx0" brushRef="#br0" timeOffset="99557.9303">13015 4151 1035 0,'0'0'128'15,"0"0"-87"-15,-116-39 47 16,77 29 50-16,9 6 26 16,12 4-8-16,14 11-33 15,10 36-81-15,47 49-20 0,41 57 2 16,27 32 17 0,11 17-2-16,-4-11 14 0,-19-28-38 15,-9-9 1-15,-8-15-15 16,-8-19 2-16,-20-33-2 15,-20-33-1-15,-17-30-41 16,-12-32-120-16,-3-16-177 16,-12-19-32-16</inkml:trace>
  <inkml:trace contextRef="#ctx0" brushRef="#br0" timeOffset="99773.4556">13260 4229 1796 0,'0'0'198'16,"0"0"-138"-16,0 0-37 16,0 0-23-16,0 0-8 0,46 139 8 15,44 2 44-15,18 29-9 16,10 8-11-16,-3-13-15 16,-20-29-9-16,-8-14 0 15,-23-32-1-15,-21-24-80 16,-13-6-185-16,-15-24-224 15,-14-7-574-15</inkml:trace>
  <inkml:trace contextRef="#ctx0" brushRef="#br0" timeOffset="100088.4264">13393 5673 1672 0,'0'0'246'0,"0"0"-201"15,0 0-45 1,0 0-21-16,0 0 11 0,0 0 10 15,83 51 7 1,-31-51 25-16,11-20-7 0,5-11-25 16,10-22-46-16,-2-22-54 15,-16 0-79-15,-17 4-15 16,-22 10 67-16,-12 19 82 16,-2 0 45-16,-2 4 126 15,-4 12 58-15,1 15 7 16,2 11-61-16,5 0-70 15,12 25-35-15,10 14 36 0,11 14-3 16,17 19-29 0,13 18-15-16,-4-6-7 0,-10-11-7 15,-9-8-96-15,-24-29-386 16,-13-11-1079-16</inkml:trace>
  <inkml:trace contextRef="#ctx0" brushRef="#br0" timeOffset="100772.2744">10193 2581 9 0,'0'0'1393'16,"0"0"-1199"-16,0 0 24 15,0 0-71-15,0 0-106 16,0 0-41-16,20 48 9 16,43 28 0-16,18 25 7 15,6 7-6-15,-7-7-1 16,-19-23 3-16,-20-23-11 16,-10-15 0-16,-7-11-1 0,-4-5 0 15,-4-7 0 1,-6-9 0-16,-8-8 0 0,-2-37 31 15,-12-10-12-15,-6-11 0 16,1-6 9 0,8 13 3-16,4 2-3 0,5 15-9 15,8 15-11-15,17 12-8 16,11 7-14-16,11 2 8 16,6 17 5-16,6 5 1 15,2 4 0-15,-2 0-3 16,16 6-115-16,-17-7-165 15,-15-12-252-15</inkml:trace>
  <inkml:trace contextRef="#ctx0" brushRef="#br0" timeOffset="101142.5905">10952 2738 1028 0,'0'0'663'0,"0"0"-605"0,0 0-58 15,0 0 0-15,0 0 6 16,60 72 32-16,-23-50 19 16,5-7-22-16,3-5-16 15,-3-8-3-15,-8-2 11 16,-3-20-11-16,-13-11 0 16,-7-11-4-16,-11-8-1 0,-2-3 0 15,-18-3 9 1,-6 5 27-16,2 10 12 0,5 10 20 15,8 14-16-15,8 9 3 16,3 8-66-16,5 0-9 16,18 16 8-16,13 7 1 15,12 6 7-15,4 6-6 16,3 5 5-16,-3 4-6 16,-5 4-9-16,-6 4-100 15,-9-2-46-15,-16-4-65 16,-7-10-101-16,-9-16-337 0</inkml:trace>
  <inkml:trace contextRef="#ctx0" brushRef="#br0" timeOffset="101537.888">11504 2409 1739 0,'0'0'233'15,"0"0"-172"1,0 0-60-16,0 0-1 0,67 87 16 15,-22-28 15-15,16 21 1 16,11 23-5-16,-5-8-5 16,-13-16-12-16,-22-26-9 15,-12-21 9-15,-4-6-10 16,-4-4-16-16,-3-11-6 16,-9-11 3-16,-6-16 17 15,-31-37-73-15,-29-40-1 16,-22-41 38-16,-3-9 25 15,18 19 12-15,24 35 1 0,31 43 44 16,9 14 35 0,2-1-26-16,5 1-19 0,2 3-19 15,9 7-10-15,14 11-5 16,8 11 0-16,9 0-2 16,0 26-7-16,-1 13 9 15,-6 23 0-15,-12 16-29 16,-12-1-5-16,-9-9-33 15,-12 3-67-15,-12-28-153 16,2-9-370-16</inkml:trace>
  <inkml:trace contextRef="#ctx0" brushRef="#br0" timeOffset="102064.9545">11780 2294 778 0,'0'0'557'16,"0"0"-499"-16,0 0-42 16,0 0-14-16,0 0 43 15,0 0-8-15,0 0 100 16,54 34-52-16,-41-55-49 16,-1-6-17-16,-4-7-6 15,-7-2 0-15,-1 0 5 16,0 4 39-16,-9 6 32 15,-1 9 14-15,-1 10-6 0,4 4-4 16,1 3-7 0,0 13-36-16,3 16-38 0,3 10-11 15,0 8-1-15,9-1 0 16,10-1-9-16,10-7 2 16,2-8-1-16,6-14-48 15,0-9-30-15,-2-7-2 16,-6-19 66-16,-6-16 14 15,-5-8 8-15,-9-3-9 16,-6 3-13-16,-3 1 12 16,0 9 9-16,-3 4-1 15,-2 9 1-15,1 5 1 0,2 4 1 16,2 8 1 0,0 3-2-16,0 0-11 0,11 0-11 15,8 3 2-15,5 11 20 16,9 1 14-16,1 2 4 15,4 2-9-15,3-2 1 16,4-2-7-16,21-15-3 16,-10 0-86-16,-7-8-388 0</inkml:trace>
  <inkml:trace contextRef="#ctx0" brushRef="#br0" timeOffset="102242.232">12368 1705 1592 0,'0'0'517'0,"0"0"-464"16,0 0 16-16,0 0-59 0,0 0-9 16,27 75 21-16,17-29 3 15,19 17-11-15,16 21-2 16,12 19-12-16,-4 8 0 16,-18-10-55-16,-27-29-256 15,-22-35-796-15</inkml:trace>
  <inkml:trace contextRef="#ctx0" brushRef="#br0" timeOffset="102483.0124">12386 1719 1802 0,'0'0'180'0,"0"0"-91"15,0 0-55-15,13-77-33 16,21 55 5-16,10 3 5 15,6 2 0-15,0 10 6 16,-4 7-7-16,-9 7-9 16,-12 15 8-16,-11 11-9 15,-11 8-8-15,-3 9-21 16,-9 2 2-16,-19 6-107 16,4-14-166-16,4-15-369 0</inkml:trace>
  <inkml:trace contextRef="#ctx0" brushRef="#br0" timeOffset="104238.1472">12929 1387 1609 0,'0'0'210'0,"0"0"-11"16,0 0-85-16,0 0-7 15,-85 34-44-15,69-4-24 16,3 8-26-16,4 8 2 15,5 5-6-15,4 1-2 16,0-2 1-16,4-7-8 16,14-8-5-16,5-9-4 15,0-13-24-15,3-13-7 16,-3-2 25-16,-4-24 15 0,-6-16-8 16,-10-8-37-1,-3-8 23-15,-10-2 9 0,-8 8 13 16,-2 10 4-16,4 14 61 15,4 12 3-15,6 11 3 16,3 5-7-16,3 7-53 16,0 18-11-16,11 11 0 15,8 4-6-15,6 5-2 16,5-2-2-16,3-9 2 16,1-9-6-16,2-14-6 15,-5-11 20-15,-2-8 0 16,-6-25 6-16,-12-22 3 15,-11-25 1-15,0 0-1 0,-11 10 1 16,-6 14-9 0,5 24 5-16,2 2 8 0,2 5 12 15,3 12-5-15,5 7-4 16,0 6-17-16,6 0-32 16,18 9 25-16,9 11 7 15,13 6 7-15,5 3-7 16,7-2 1-16,6-4 0 15,5-13-1-15,1-10-62 16,-6-19-13-16,-10-22-13 16,-20-7 0-16,-19-8 33 15,-15 5 46-15,-17 1 9 16,-14 8 89-16,-3 8 29 16,2 10-26-16,9 8-16 15,5 7-2-15,7 8 4 16,8 1-34-16,3 4-44 15,0 16-12-15,3 11 5 0,14 7 4 16,2 7-3 0,7 2-3-16,5-5 9 0,5-10-45 15,4-11-42-15,0-21-43 16,1-6 30-16,-6-29 69 16,-11-11-2-16,-14-10-26 15,-10-2 31-15,-23 3 23 16,-13 7 5-16,-4 9 71 15,7 10 27-15,9 11-2 16,9 8-13-16,7 8-10 16,8 2-67-16,0 3-6 15,14 16-53-15,13 6 29 16,6 6 5-16,10 3 17 0,2-3-11 16,4-6-116-16,-1-11-46 15,-2-12-158-15,-12-4 119 16,-13-23 38-16,-18-9 93 15,-6-3 83-15,-27-2 187 16,-8 2 80-16,0 4-8 16,7 11-46-16,9 5-49 15,8 10-55-15,9 6-47 16,5 1-62-16,2 3-1 16,18 14-12-16,8 5 13 15,6 7-9-15,5 2 8 16,0 1 2-16,-2-1-2 0,-6-6-49 15,-8-6-41-15,-11-10-11 16,-11-9 85-16,-1-3 17 16,-21-22 36-16,-9-9-18 15,-4-8 7-15,2 0 36 16,6 5 10-16,6 8-16 16,10 7-21-16,5 9 10 15,4 6-15-15,1 5-23 16,1 2-6-16,16 0-12 15,14 13 6-15,7 7 6 16,8 3 0-16,-1 4-2 16,1 1-5-16,-4-4-30 15,-9-4-24-15,-7-11-15 0,-10-9-22 16,-9 0 25-16,-7-20 73 16,0-11 2-16,-13-5 58 15,-1-5 9-15,3 2 4 16,1 1-39-16,4 3-15 15,4 9-7-15,1 6 10 16,1 9-13-16,0 8-1 16,0 3-8-16,0 0-15 15,13 14-15-15,7 11 29 16,7 4 1-16,5 2-1 16,3-1-20-16,3-6-17 15,-2-11-16-15,0-10-25 16,-5-3-16-16,-5-16 41 0,-8-9 32 15,-8-7 17 1,-10-1 5-16,0 2 29 16,0 5 44-16,-6 5 17 0,-3 9 1 15,5 4-14-15,2 8-28 16,2 0-49-16,0 5-1 16,0 12-38-16,11 5 30 15,5 6 9-15,8 1-1 16,6-3 1-16,5-3-6 15,10-9-14-15,6-10 1 16,4-4-39-16,-7-17 39 16,-8-12 10-16,-15-7-6 0,-20-6 6 15,-8-5 9 1,-30-9 7-16,-15-3 4 0,-2 1 42 16,3 6 20-16,10 12 15 15,12 14-1-15,10 11-5 16,9 11-27-16,6 4-55 15,0 3 0-15,12 18-28 16,13 8 19-16,8 7 0 16,7 6 2-16,4 1 7 15,0-2 1-15,0-4-1 16,-7-4-78-16,-4-8-28 16,-11-11-52-16,-8-5-82 15,-12-9-433-15</inkml:trace>
  <inkml:trace contextRef="#ctx0" brushRef="#br0" timeOffset="104396.9219">14584 512 857 0,'0'0'666'0,"0"0"-609"16,0 0-37-16,88-61-20 15,-6 25-2-15,18-7-56 16,-12 6-132-16,-22 11-706 0</inkml:trace>
  <inkml:trace contextRef="#ctx0" brushRef="#br0" timeOffset="104975.5795">15137 280 1482 0,'0'0'198'0,"0"0"-82"16,0 0-104-16,0 0-12 15,0 0-7-15,0 0 7 16,0 0 1-16,29 67-1 16,-19-67 1-16,-2-3 25 15,-2-14 6-15,-2-7 2 16,-4-6-18-16,0-2 13 16,-7 3 40-16,-7 2 29 15,-2 6 31-15,1 10 13 16,-1 7 15-16,2 4-63 15,0 6-57-15,1 18-37 16,4 10 0-16,2 8-7 0,7 5-1 16,0-1-4-16,10-3 6 15,14-7 5-15,3-4 1 16,7-11-6-16,1-11-12 16,-1-10-21-16,-1-3 23 15,-3-23 16-15,-5-11 0 16,-10-6-13-16,-7-3-39 15,-8 2 33-15,-2 6 12 16,-11 13 7-16,-7 10 17 16,4 8 15-16,-1 6-12 15,5 1-20-15,5 0 0 16,3 1-9-16,4 7-21 16,0 6 12-16,11 5-6 0,8 6 16 15,1 5 8-15,6 3 0 16,0 4 0-16,0 3 1 15,2-2 6-15,-2-3 18 16,0-3-8-16,0-9 0 16,-1-7 1-16,0-9 3 15,1-7-3-15,0-6-18 16,15-41-20-16,-8 2-185 16,-10-3-986-16</inkml:trace>
  <inkml:trace contextRef="#ctx0" brushRef="#br0" timeOffset="106658.295">15975 7978 639 0,'0'0'149'0,"0"0"3"0,0 0 34 16,0 0-31-16,0 0 45 16,-50-75 13-16,46 72-25 15,4 3-54-15,13 28-91 16,36 47-29-16,38 62 56 15,26 40 65-15,16 24 16 16,5 5-50-16,-12-24-33 16,2-1-13-16,-3-5-19 15,-12-16-6-15,-13-13-18 16,-19-18 0-16,-21-24-5 16,-18-24-5-16,-16-27-2 0,-14-21-39 15,-7-16-33 1,-1-12-36-16,-9-5-39 0,-49-75-43 15,0-3-371-15,-10-20-750 16</inkml:trace>
  <inkml:trace contextRef="#ctx0" brushRef="#br0" timeOffset="106961.442">16182 7678 1283 0,'0'0'173'0,"0"0"44"15,0 0 46-15,0 0-121 16,0 0-105-16,0 0 0 16,97 143 91-16,10-19 5 15,24 21-11-15,11 1-37 16,0-9-40-16,-13-13-4 15,-5-1-24-15,-11-7-11 16,-15-4-5-16,-25-10-1 16,-26-12-53-16,-25-19-116 15,-25-13-114-15,-20-21-410 16,-14-19-548-16</inkml:trace>
  <inkml:trace contextRef="#ctx0" brushRef="#br0" timeOffset="107344.3751">16010 7827 1294 0,'0'0'155'0,"0"0"-104"15,-83 72 21-15,40-10 59 16,-9 20-25-16,-6 15-8 15,3-6-19-15,11-19-21 16,12-23-15-16,13-18-14 16,0-4-13-16,1-6-8 15,7-13 5-15,10-11 93 0,1-45-12 16,28-44-65-16,24-28-15 16,6 2-1-16,0 25-12 15,-8 36 0-15,-6 28 0 16,21 6 5-16,26 14-6 15,31 12 10-15,6 41 12 16,-5 20 19-16,-13 13-6 16,-16 5-15-16,0 8-19 15,0 6 8-15,0-4-9 16,-24-25-127-16,-16-21-199 0</inkml:trace>
  <inkml:trace contextRef="#ctx0" brushRef="#br0" timeOffset="107708.1974">16371 10380 1899 0,'0'0'216'0,"0"0"-112"0,0 0-40 15,0 0-56-15,0 0-7 16,73 76 14-16,-9 4 41 15,14 22-7-15,3 9-29 16,-14-2-3-16,-17-9-16 16,-20-22-1-16,-13-17-95 15,-17-14-125-15,0-19-183 16,-5-18-232-16</inkml:trace>
  <inkml:trace contextRef="#ctx0" brushRef="#br0" timeOffset="107949.2308">16358 10294 1564 0,'0'0'173'0,"0"0"-129"16,0 0-34-16,68-93 21 15,-27 77 17-15,5 7-20 16,1 9-5-16,-5 0-2 16,-3 17-4-16,-10 12 0 15,-13 14-7-15,-16 6 12 16,-3 11 27-16,-27 3-6 15,-13 3-21-15,-4-10-4 16,3-11-5-16,8-15-13 16,15-17-35-16,23-22-97 15,19-17-389-15,10-6-470 0</inkml:trace>
  <inkml:trace contextRef="#ctx0" brushRef="#br0" timeOffset="109758.885">16908 10236 1564 0,'0'0'196'16,"0"0"-63"-16,0 0-3 15,-89 78 9-15,66-37-14 16,7 5-24-16,4 3-31 16,11 4-23-16,1-3-15 15,13-4-32-15,14-8 3 16,7-11-9-16,8-14-18 15,5-13-7-15,0-10 13 0,-4-26-18 16,-10-13-42-16,-12-8-10 16,-12-1 9-16,-9 4 33 15,-4 8 30-15,-13 12 16 16,-2 12 12-16,2 13 39 16,2 9 27-16,3 0 8 15,5 12-55-15,4 12-24 16,3 2-6-16,0 4-1 15,12-2 0-15,11-6-12 16,7-5-1-16,5-9 4 16,0-8-25-16,3-5 7 0,-5-19 2 15,-8-6-45 1,-10-8-46-16,-12-3-108 0,-3 4-50 16,-18 6 128-16,-7 8 85 15,-3 7 51-15,3 8 10 16,4 2 58-16,9 3 47 15,7 3-2-15,5 0-87 16,1 0-9-16,18 6-7 16,8 10 76-16,8 6 5 15,4 1 3-15,5 4-10 16,3 0-21-16,0 0-19 16,2-4-12-16,-4-3 9 15,-3-7-16-15,-2-9 3 16,-9-4-15-16,-2-10-3 15,-10-17-55-15,-2-9-66 0,-11-9-68 16,-6-1 4 0,0-4 47-16,-11 5 84 0,-7 4 54 15,-1 10 86-15,-2 7 53 16,3 9 23-16,1 8-7 16,4 7-33-16,4 0-7 15,3 10-34-15,3 14-55 16,3 7-14-16,0 6-6 15,2 4 15-15,11-1 0 16,5-1-4-16,3-5-5 16,4-6-12-16,2-10 1 15,2-11-2-15,-3-7-46 0,-2-12 22 16,-6-19-24 0,-6-8-27-16,-11-5 0 15,-1-1 32-15,-7 6 32 0,-9 8 12 16,2 11 31-16,1 5 22 15,4 8 15-15,4 3 23 16,4 4-18-16,1 0-40 16,0 14-22-16,6 5 0 15,11 3-11-15,5 5-2 16,6-3-4-16,6-2 6 16,4-7-1-16,3-8 1 15,1-7 0-15,0-4-65 16,-8-21-60-16,-11-10-111 15,-12-8-109-15,-11-4 9 16,-11 0 157-16,-15 3 179 0,-4 10 195 16,3 9 112-16,7 9-15 15,6 9-91-15,5 5-52 16,9 2-66-16,0 5-63 16,3 14-18-16,15 4-2 15,4 7 2-15,4 2 10 16,-1 2-2-16,4-1-8 15,-4 0 8-15,-3-5-9 16,-4-3-1-16,-6-8-39 16,-7-9-60-16,-5-8 14 15,-6-7 34-15,-18-22-94 16,-9-16 50-16,-3-9 60 16,0-6 35-16,8 6 14 0,9 7 64 15,11 11 5 1,8 13-37-16,2 9-28 0,17 8-8 15,11 6-3-15,7 1 20 16,5 20-4-16,4 5-11 16,1 5 0-16,-3 4-6 15,-5-1-5-15,-8-3-1 16,-9-6-52-16,-8-8-57 16,-11-14-41-16,-3-3 88 15,-9-14 59-15,-13-14 3 16,-2-8 29-16,1-5 24 15,7 4 1-15,6 4 25 16,6 8-32-16,4 7-10 16,0 5-4-16,0 8-17 0,14 4-10 15,5 1-5-15,7 6 5 16,2 11-5-16,9 5 9 16,1 2-9-16,-1 0-1 15,-1-5 0-15,1-8-62 16,-6-10-112-16,-5-1-73 15,-10-39-27-15,-13-12 31 16,-3-2-504-16,-7 5 747 16,-8 23 166-16,3 7 327 15,1-1-186-15,-2 4-6 16,4 3-68-16,3 7-72 0,3 5-25 16,3 9-71-16,0 14-36 15,3 10-15-15,11 6 3 16,6-1-5-16,6 0-11 15,6-5 0-15,6-7 0 16,7-9-1-16,7-14-2 16,2-6-11-16,-4-23-23 15,-6-16-39-15,-13-11-40 16,-16-5-33-16,-15-17-3 16,-18 3 57-16,-17 1 94 15,-7 6 48-15,6 17 100 16,0 7 44-16,10 17-6 15,11 13-49-15,8 10-30 16,7 1-61-16,0 16-45 16,18 13 1-16,12 10-2 0,10 8-1 15,8 1 0-15,-2-3 1 16,2-1 0-16,-9-5 0 16,-7-8-20-16,-6-6-92 15,-13-9-88-15,-9-8-160 16,-4-8-566-16</inkml:trace>
  <inkml:trace contextRef="#ctx0" brushRef="#br0" timeOffset="109919.0627">18567 9578 446 0,'0'0'1322'0,"0"0"-1176"15,0 0-97-15,0 0-48 0,0 0 9 16,91-53-9-1,-32 17-1-15,34-22-7 0,-15 8-191 16,-13 5-287-16</inkml:trace>
  <inkml:trace contextRef="#ctx0" brushRef="#br0" timeOffset="110645.1412">18990 9191 1126 0,'0'0'237'0,"0"0"-124"16,0 0-49-16,0 0-32 15,0 0-1-15,0 0-15 16,0 0-6-16,14 64 10 0,11-55-20 16,3-9-40-1,-2 0 22-15,-4 0 11 0,-4-15-19 16,-9-7-8-16,-6-1 27 16,-3-2 7-16,-3 1 41 15,-13 3 45-15,-4 5 35 16,1 8 53-16,2 5-14 15,1 3-19-15,4 6-52 16,2 13-42-16,2 9-26 16,4 8-3-16,4 6 1 15,0 2-7-15,6 3-3 16,13-6-8-16,6-2-1 16,5-9 5-16,2-12-5 0,-1-15-40 15,-4-3 19 1,-3-22 14-16,-11-16-35 0,-7-6-2 15,-6-5 8-15,0-6 23 16,-15 4 11-16,-3 5 2 16,3 9 12-16,4 12 10 15,3 12 8-15,5 11 18 16,1 2-24-16,2 16-3 16,0 14-9-16,8 6-6 15,10 5-5-15,3-2 5 16,9-4-6-16,5-7 0 15,3-12-1-15,2-11-80 16,0-5-13-16,2-25 41 16,-8-11-34-16,-8-12-67 15,-11-7-39-15,-14-4 51 0,-1 0 116 16,-10 4 26-16,-8 8 124 16,0 13 68-16,3 14-6 15,3 12-16-15,3 8-22 16,2 5-77-16,1 15-49 15,3 7-21-15,3 4-1 16,0 1-9-16,9-3 8 16,11 0 1-16,6-7 1 15,5-5 0-15,5-1 9 16,3-5 2-16,1 0-10 16,-6-1 4-16,-6 6-6 15,-14 4-5-15,-14 13-46 16,-75 54-78-16,-11-4-20 15,-32 4-466-15</inkml:trace>
  <inkml:trace contextRef="#ctx0" brushRef="#br0" timeOffset="114980.3469">22457 13012 1141 0,'0'0'181'0,"0"0"-94"0,0 0 59 16,0 0 41-1,0 0-41-15,-3-10-52 0,4 5-45 16,13-2-28-16,11-3-9 16,11-7-11-16,12-4-1 15,7 1-13-15,0-1-126 16,3 8-86-16,-15 5-157 16,-17 7-636-16</inkml:trace>
  <inkml:trace contextRef="#ctx0" brushRef="#br0" timeOffset="115131.5727">22500 13207 211 0,'0'0'1030'0,"0"0"-899"15,0 0-106-15,0 0-15 16,0 0 54-16,0 0-18 0,0 0-15 16,90-40-31-16,-11-23-40 15,-12 9-170-15,-11 1-575 0</inkml:trace>
  <inkml:trace contextRef="#ctx0" brushRef="#br0" timeOffset="115328.6382">22910 12719 1307 0,'0'0'369'0,"0"0"-369"16,0 0-2-16,87 19 2 15,-38-2 67-15,5 12-21 16,-4 12-45-16,-11 23 11 0,-33 33-12 16,-45 45-10-16,-22-16-85 15,-27-8-185-15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7:23:07.6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28947 12861 462 0,'0'0'90'0,"0"0"-50"16,0 0-5-16,0 0 30 15,0 0 23-15,0 0-22 16,-56-27-17-16,48 23-20 16,0 2-6-16,1-1-4 15,-2 2-6-15,-5-1-1 16,-1 2-4-16,-2 0 0 16,-2 0-8-16,-3 8 7 15,0 4-5-15,0 3 11 16,2 2 0-16,2 0-3 15,3 2 4-15,3 1-8 16,5 0-5-16,4-1 6 16,3 4-6-16,0 2 0 0,0 4 25 15,12 4 16 1,4 6-7-16,2 5-6 0,3 2 0 16,0 4-22-1,-5 1 5-15,1 0 1 0,-10 0-9 16,-5-3-4-16,-2 4 0 15,-9 1 1-15,-17 0-1 16,-8 0 13-16,-6-2-12 16,-6-3 6-16,1-7-6 15,2-10 5-15,7-8 1 16,4-13 6-16,9-9 16 16,3-1 15-16,4-12-14 0,5-12-8 15,4 1-10 1,4-4 8-16,3 3-19 0,0 3 11 15,5 3-12-15,6 5 0 16,1 6-2-16,3 5-3 16,-3 2 4-16,3 5-5 15,-3 16-6-15,-1 11 6 16,-3 11 6-16,-5 11 1 16,-3 18 18-16,-8 18 8 15,-15 19 2-15,-7 9 9 16,-1-2 7-16,1-7 0 15,3-6-8-15,0 3-1 16,0 2-12-16,2-1-2 16,1-6 1-16,3-4-1 15,-1-8-2-15,0-3 7 0,2-1 8 16,-1 1-6-16,2-4-8 16,1 2 7-16,2 2-3 15,1-1-5-15,0 4-6 16,3 0-3-16,2-14 2 15,4-15-1-15,3-18-2 16,1-7 0-16,1 3-2 16,1 3-1-16,0 3 6 15,0-5-2-15,3-4-1 16,4-5-4-16,6 0 0 16,1-7 16-16,7-1-7 15,4-1 4-15,8 0-6 16,9-1 15-16,7-4 3 15,6-3-4-15,4-9-6 16,4-3 2-16,-2-1-8 0,-1-4 9 16,-3-10-11-16,-5-2-4 15,-1-2-3-15,-8 1-5 16,-3 0 1-16,-7 2 4 16,-8 5-6-16,-8 0-24 15,-9 6-50-15,-18 4-59 16,-15 0-183-16,-15 0-486 0</inkml:trace>
  <inkml:trace contextRef="#ctx0" brushRef="#br0" timeOffset="4179.3488">27549 12051 192 0,'0'0'390'0,"0"0"-276"16,0 0-58-16,0 0 22 15,0 0 0-15,-91-20-9 16,70 23 19-16,2 11-30 16,2 10-19-16,4 4-7 15,4 4-10-15,6 4-6 16,3 0-6-16,0-3 3 15,9-3 9-15,10-1-8 16,7-8 9-16,-1-5-5 16,8-7 2-16,-2-7 13 15,2-2-5-15,0-9 5 16,0-16 1-16,-4-7-2 16,-2-6-5-16,-9-4-14 15,-6-2 14-15,-12 0 19 0,0 2-12 16,-18 5-18-16,-7 4-6 15,-5 8-9 1,-1 9-1-16,0 11-50 0,-2 5-83 16,-9 48-42-16,9 0-55 15,5 6-109-15</inkml:trace>
  <inkml:trace contextRef="#ctx0" brushRef="#br0" timeOffset="4670.2626">27421 12930 796 0,'0'0'124'0,"0"0"-72"15,0 0 6-15,0 0 59 16,0 0-33-16,0 0-34 16,0 0-23-16,-79-36-14 15,66 56-12-15,3 7 13 16,7 7-4-16,3 3 3 15,0 1 13-15,17-1-1 0,4-6 3 16,4-4-5-16,2-10-1 16,3-10-2-16,1-7 25 15,0-5 22-15,2-19-9 16,-3-12-18-16,-3-7-23 16,-9-4-4-16,-8-1-4 15,-10 0-8-15,0 4-1 16,-21 0-18-16,-5 11-7 15,-7 13-64-15,-6 15-46 16,-4 10-67-16,-13 45-51 16,9-2-34-16,8 2-453 0</inkml:trace>
  <inkml:trace contextRef="#ctx0" brushRef="#br0" timeOffset="5055.4692">27379 13541 1043 0,'0'0'140'0,"0"0"-98"16,0 0-29-16,0 0 13 15,0 0 23-15,-69 85 5 16,66-46 10-16,3 3-2 0,0 1-2 16,15-2-32-16,6-7 5 15,3-5-7-15,3-11 6 16,3-10-1-16,5-8 7 16,3-14 9-16,-2-20-6 15,-2-12-17-15,-6-7-15 16,-8-4-3-16,-14-2-6 15,-6 3-16-15,-16 4-31 16,-17 12-43-16,-8 14-55 16,-32 26-68-16,8 12-110 15,4 14-261-15</inkml:trace>
  <inkml:trace contextRef="#ctx0" brushRef="#br0" timeOffset="5527.3152">27282 14355 791 0,'0'0'234'0,"0"0"-166"16,0 0-39 0,0 0-16-16,0 0 57 0,-31 72 5 15,31-40-5-15,0 2-7 16,0-1 1-16,12-5-27 15,2-6-2-15,2-5-3 16,1-6-5-16,0-7 8 16,4-4 18-16,1-7 25 15,1-18-19-15,-1-8-21 16,-3-7-22-16,-7-6 3 0,-9-3-19 16,-3 3-11-16,-10 4-17 15,-14 9-3 1,-6 11-53-16,-3 12-29 0,0 10-32 15,-13 29-51 1,11 7-101-16,5 1-275 0</inkml:trace>
  <inkml:trace contextRef="#ctx0" brushRef="#br0" timeOffset="6035.8539">27202 15140 1038 0,'0'0'142'0,"0"0"-95"16,0 0-19-16,0 0 63 15,0 0 11-15,-88-34-25 16,76 35-34-16,-2 16-27 16,4 5-4-16,2 8 16 15,4 4 15-15,2 3 0 0,2-1-16 16,0-1-6-16,9-3-9 15,3-5 5-15,3-6-1 16,0-4 3-16,0-6-10 16,0-7 7-16,1-4 21 15,-1 0-1-15,2-11-5 16,-2-11-3-16,-4-6-27 16,-5-7 8-16,-6-1-1 15,0-4-7-15,-16 2-1 16,-5 2-16-16,-4 7-28 15,-2 7-12-15,0 6-23 16,-10 11-112-16,5 5-101 16,3 0-212-16</inkml:trace>
  <inkml:trace contextRef="#ctx0" brushRef="#br0" timeOffset="14339.9652">26700 14338 920 0,'-153'-14'99'16,"-28"-2"-99"-16,2 2-54 16,44 4 28-16,11-2-62 0</inkml:trace>
  <inkml:trace contextRef="#ctx0" brushRef="#br0" timeOffset="17884.0341">19657 11523 234 0,'0'0'151'15,"0"0"-77"-15,0 0 7 16,98 50 17-16,-62-30-4 15,2 0-22-15,-1 2-7 0,3-2-6 16,1 1-7-16,-1-1-1 16,1-2-5-16,3-2 5 15,0-2 1-15,3-1-7 16,0-2-19-16,0-1-5 16,0-1-3-16,-2-4-5 15,1-3 7-15,-2-2 3 16,-1 0-2-16,-3 0 9 15,-1-7-10-15,1-3 1 16,-2-2 5-16,-3 1-16 16,-2-6 0-16,-1-1 5 15,-4-3 4-15,-3-6 1 16,-3-4 0-16,-2-5 2 16,-2-6-2-16,-3-3-2 15,-2-5-1-15,-2-6 4 16,-1-1-7-16,-4-4 2 15,-1-2-5-15,-2-2-3 0,0 3 0 16,0-4 8-16,0 1-3 16,1 1 0-16,3-1-3 15,1-3-8-15,4-11 17 16,1-15-9-16,2-11-3 16,-2-3-7-16,-3 10 7 15,-3 12-5-15,-2 11-2 16,-1 2 2-16,2 1-2 0,-3-3 2 15,1 1-2 1,-1 10 0-16,0 10-1 0,0 12 1 16,0 2 0-16,3-8 0 15,-1-5 0-15,-1-8 1 16,1 3 8-16,-1 6-8 16,-2 2 0-16,-1 4 0 15,-1 5-1-15,0 3 3 16,0 3-3-16,-9 2 0 15,-3 1 0-15,-3-1 1 16,0-4 0-16,-2-1-1 16,0 1 1-16,1-1 0 15,-2 4 5-15,1 0-6 16,-2 3-7-16,-2 2 6 16,0 4 0-16,-4 1 0 15,-5 2-1-15,-3 0 1 16,-3 2-1-16,-2 1 2 0,-3-1 1 15,-1 0 0 1,-4 0-1-16,-2 1-1 0,-4 2 1 16,-6 0-1-16,-4 2 0 15,-4 3 0-15,-4 3 1 16,-2-2-1-16,2 6 0 16,-3-1 1-16,3 4-1 15,0 2 1-15,4 0 0 16,2 0 0-16,7 4-1 15,5 4 1-15,5 2 2 16,5 1-1-16,6 0-1 16,4 3-7-16,3 0 6 15,2 1-16-15,2 4 2 0,1 5-2 16,0 2 1-16,3 5-12 16,-3 5 6-16,-1 7 3 15,0 3-1-15,-2 7 11 16,3 3 2-16,0 4-1 15,2 15-2-15,1 19 9 16,4 24-5-16,1 9 6 16,5-3-1-16,5-6 0 15,3-13 0-15,3 1 1 16,0 3 0-16,3-1 7 16,9 0-7-16,3-3 0 15,-3 1 0-15,-1 1-1 16,0-8 1-16,-1-5-10 0,-1-10 4 15,-2-18 6 1,-4-10 1-16,-2-14 0 0,-1-1-1 16,0 5-1-1,0 5 1-15,0 6-1 0,-1-3 1 16,-4-1 0-16,1-3-2 16,1 1 1-16,3-1 1 15,0-3 0-15,0-1-1 16,3-4 0-16,7-4 1 15,4-7-1-15,1-4 1 16,-2-7 0-16,3-6 1 16,0-4 0-16,0-4 11 0,-1-2 15 15,1-4-9 1,1 0-7-16,0 0-3 0,3 0-1 16,-1 1-7-16,8 2 2 15,7 1-2-15,14 0-21 16,46-2-72-16,-8-2-114 15,1 0-298-15</inkml:trace>
  <inkml:trace contextRef="#ctx0" brushRef="#br0" timeOffset="22224.6689">21207 8864 512 0,'0'0'62'16,"0"0"-43"-16,0 0-7 15,0 0 41-15,79 39 3 16,-61-10-12-16,-6 3-5 16,-5 6-3-16,-7-1-15 15,0-3 4-15,-7 0-12 0,-10-4 1 16,0-7 11 0,0-6 15-16,2-5 5 0,6-7 19 15,5-5 46-15,4 0 33 16,0-13-67-16,3-11-40 15,12-9-23-15,4-4-7 16,3-2-6-16,-1-2 0 16,-1 1 2-16,-5 4-2 15,-4 0 0-15,-5 7 0 16,-3 3 0-16,-3 8 0 0,0 5 2 16,0 6 15-1,0 7 1-15,0 0-18 0,0 3-16 16,-4 16 16-1,-2 9 7-15,1 6-6 0,1 5-1 16,3 2 1-16,1-1-1 16,0-3 0-16,10-4 2 15,5-5-1-15,4-6-1 16,3-8 0-16,1-10-7 16,1-4-1-16,0-4-8 15,-4-13 8-15,-3-7 1 16,-5-2 7-16,-6-4-1 15,-6 4 1-15,0 1 1 16,0 5 9-16,-3 5 16 16,-4 8-3-16,1 6-11 15,1 1-12-15,-1 7-9 16,0 15 9-16,-1 3 0 0,5 4 0 16,2 4 0-16,0-4 0 15,3-2 1-15,9-5 0 16,-3-8 6-16,0-6-5 15,0-7 8-15,-3-1 25 16,0-6 39-16,0-14-27 16,1-7-14-16,-5-4-18 15,-2 0-14-15,0 2-1 16,-10 9-16-16,-7 10-48 16,-31 18-91-16,6 17-164 15,-2 8-719-15</inkml:trace>
  <inkml:trace contextRef="#ctx0" brushRef="#br0" timeOffset="22955.4728">21117 9571 1054 0,'0'0'109'0,"0"0"-77"0,0 0-24 15,0 0-8-15,81-7 1 16,-57 21 5-16,-3 5 16 15,-3 6 18-15,-4 4-12 16,-6 5-22-16,-8 4-5 16,0-4 5-16,-8 2-6 15,-12-5 9-15,-3-4-8 16,-1-7 0-16,3-10 1 16,4-8 8-16,5-2 35 15,6-17 15-15,4-11-34 16,2-9-18-16,3-4-8 15,11-4 0-15,3 3-1 16,0 3-1-16,1 3-4 0,-5 6 5 16,-1 6 1-16,-4 5 0 15,-4 5 0-15,-2 6 10 16,-2 4 16-16,0 4 12 16,0 0-28-16,0 12-10 15,0 8 0-15,0 5 3 16,0 4 6-16,4 3-1 15,9-1 1-15,6-2 7 16,4-2-4-16,6-5-6 16,4-8 4-16,5-5-3 15,2-8 3-15,-1-1-2 16,-1-10-6-16,-5-7-2 16,-7-7-9-16,-3-4 9 0,-9 0-2 15,-6 4 2 1,-5 6 0-16,-2 7 36 0,-1 8 36 15,0 3-45-15,0 6-27 16,0 13 1-16,0 9 7 16,0 5-7-16,0 6 7 15,0 6-8-15,0 28-43 16,-1-11-176-16,-4-9-522 0</inkml:trace>
  <inkml:trace contextRef="#ctx0" brushRef="#br0" timeOffset="23560.4912">21116 10435 1149 0,'0'0'232'0,"0"0"-195"0,0 0-37 15,0 0-1-15,0 0 1 16,84-30 1-16,-61 31 15 15,-2 16-16-15,-3 7 2 16,-6 1-2-16,-6 5 0 16,-6-1 7-16,0-1-6 15,-5 0 6-15,-8-4-6 16,0-4 1-16,1-4-1 16,1-8 0-16,5-3 8 15,3-5-3-15,3 0 8 16,0-12 0-16,5-10-14 15,8-7-19-15,2-3 6 16,3-2 12-16,-4 1 1 16,-2 4 0-16,-2 4 0 0,-6 8 18 15,-1 4-1-15,-3 5 41 16,0 7 50-16,0 1-51 16,0 3-31-16,-3 16-14 15,-3 7 4-15,3 10 15 16,2 1-4-16,1 5-6 15,0-4-12-15,12-4 1 16,7-3-4-16,2-4 1 16,8-7-7-16,15-3-45 15,-7-8-150-15,-4-6-210 0</inkml:trace>
  <inkml:trace contextRef="#ctx0" brushRef="#br0" timeOffset="23839.0713">21493 10576 1279 0,'0'0'174'0,"0"0"-141"15,0 0-33-15,0 0 0 16,0 0 6-16,0 0 3 16,0 0 4-16,72-15-11 15,-56 15-1-15,-5 0-1 16,-3 9 0-16,-6 6 13 15,-2 4 1-15,0 3 1 16,-3 0 5-16,-7-1 19 0,5 0-5 16,4-4-11-16,1-1-8 15,9-4-5-15,18-6-6 16,35-6-4-16,-4 0-139 16,-2-6-253-16</inkml:trace>
  <inkml:trace contextRef="#ctx0" brushRef="#br0" timeOffset="24399.8081">21319 11146 1179 0,'0'0'208'0,"0"0"-151"16,0 0-56-16,0 0 0 15,0 0 12-15,0 0-2 16,0 0-1-16,91 31 4 15,-79-8 1-15,-9 0-8 16,-3 3 6-16,0 0-4 16,-15-3-8-16,-3 0 11 15,0-3-3-15,1-5 1 0,4-7-1 16,7-5 1-16,5-3 12 16,1-9 7-16,3-12-26 15,13-6-3-15,4-3-25 16,3 2 15-16,0 2 8 15,-4 1 2-15,-3 6 0 16,-3 2 0-16,-7 8 1 16,-2 4 17-16,-4 5 20 15,0 0 4-15,0 8-26 16,-6 10-4-16,-1 6 6 16,0 5-2-16,6 3 3 15,1 0-11-15,0-2-2 16,8-2 0-16,11-2-6 0,3-6-38 15,15-7-141-15,-4-6-101 16,-3-7-859-16</inkml:trace>
  <inkml:trace contextRef="#ctx0" brushRef="#br0" timeOffset="24790.3006">21694 11263 1285 0,'0'0'190'0,"0"0"-119"16,0 0-21-16,0 0-7 16,0 0 68-16,0 0-42 0,0 0-43 15,0 2-14 1,2 2-12-16,3 2 0 0,-1 1 0 16,-1 3-2-16,-1-1 1 15,-2 1-11-15,0-2 11 16,0 0-5-16,0-5 5 15,0 2 1-15,4-1 0 16,5 1 0-16,3 1 2 16,6 0 8-16,0 2 2 15,3 3-2-15,1 0 2 16,-4 1-1-16,-2 4 0 16,-5 0-2-16,-5 1 2 15,-6 0 8-15,0 2 15 16,-9-2 21-16,-14 2-5 15,-8 1-19-15,-8-1-9 16,-8 1-11-16,-33 0-11 16,9-5-62-16,2-5-206 0</inkml:trace>
  <inkml:trace contextRef="#ctx0" brushRef="#br0" timeOffset="26389.6007">20408 14297 310 0,'0'0'107'0,"0"0"6"0,0 0-43 16,0 0 30 0,0 0 4-16,0 0-41 0,-88-72-19 15,68 61-8-15,-4-2 3 16,-3 0-15-16,-4 2 14 16,-2 0 5-16,-3 1-8 15,-1 1-19-15,-3 2 4 16,3 1-2-16,-2 6-17 15,-3 0 9-15,0 0-9 16,-4 13 1-16,0 6-2 16,-3 2-2-16,4 4 1 15,2 4 0-15,5 0 0 16,7 5-12-16,3 3 1 16,5 2 11-16,10 6 0 15,7 6-8-15,6 6 9 0,7 14-2 16,31 13 1-16,5-6 1 15,0-7 0-15,8-12 0 16,11-12 1-16,26 1 8 16,30-5-9-16,4-16 29 15,-9-23 0-15,-25-4-6 16,-29-11 2-16,-13-6 0 16,-5-6 7-16,6-12 18 15,3-8-15-15,5-10-17 16,-5-15 0-16,-8-15-18 15,-16-15 2-15,-17-2 11 16,-9 5-6-16,-19 20-7 16,-3 24-2-16,0 10 2 0,-2 12 1 15,-9 0-1 1,-10 0 18-16,-12 4-7 0,-6 8-9 16,-5 11-3-16,-1 6 1 15,3 0-1-15,4 13 0 16,9 8-38-16,8 17-60 15,13-4-81-15,11-2-136 0</inkml:trace>
  <inkml:trace contextRef="#ctx0" brushRef="#br0" timeOffset="27038.6195">21275 14476 929 0,'0'0'131'16,"0"0"-90"-16,0 0-41 16,0 0 12-16,0 0-4 15,0 0 0-15,0 0-6 16,21-10 2-16,-3 5-4 15,5-1-30-15,-1 3-42 16,8 1-25-16,-8-1-58 16,-2 2-100-16</inkml:trace>
  <inkml:trace contextRef="#ctx0" brushRef="#br0" timeOffset="27193.0316">21275 14584 679 0,'0'0'107'0,"0"0"-73"16,0 0-33-16,0 0-1 16,0 0 34-16,0 0 0 15,136-6-34-15,-73-14-88 16,-3-1-290-16</inkml:trace>
  <inkml:trace contextRef="#ctx0" brushRef="#br0" timeOffset="27358.6293">21698 14305 325 0,'0'0'0'15,"0"0"-13"-15</inkml:trace>
  <inkml:trace contextRef="#ctx0" brushRef="#br0" timeOffset="27667.3636">21714 14299 557 0,'0'0'111'16,"0"0"-61"-16,0 0 5 16,-81 25 23-16,61-9-14 15,6 1-27-15,2 2-8 16,6 2-9-16,5 2 11 16,1-1 2-16,0 2-3 15,9-5-4-15,7-2-7 16,1-3-4-16,3-5-7 15,3-5 4-15,-2-4-12 0,1 0-3 16,-1-23-27 0,-6 0-79-16,-6-2-160 0</inkml:trace>
  <inkml:trace contextRef="#ctx0" brushRef="#br0" timeOffset="27937.1081">21562 14252 869 0,'0'0'94'16,"0"0"-93"-16,0 0-1 16,0 0 16-16,104 50 21 15,-62-30-1-15,3 3-5 0,-2-1-10 16,-6 2 0 0,-5-2-10-16,-10 1-10 0,-11 0 7 15,-8 1 5 1,-3 2 5-16,-9 4 1 15,-18 1 12-15,-11 0 13 0,-8 4-11 16,-8-3-10 0,2-1-5-16,5-4-17 0,15-6-1 15,16-7-116-15,13-9-422 0</inkml:trace>
  <inkml:trace contextRef="#ctx0" brushRef="#br0" timeOffset="28622.7515">22265 14526 350 0,'0'0'68'0,"0"0"-41"16,0 0 50-16,0 0 24 16,102 44-25-16,-78-44 11 15,-3 0-23-15,2 0-1 0,-4-11-8 16,-3-5 3-16,-2-2-18 16,-7-7 1-16,-4-5 7 15,-3-4 11-15,-7-4 21 16,-16-1-22-16,-6 4-22 15,-6 3-9-15,-2 9-6 16,0 7-7-16,2 11 2 16,7 5-7-16,5 0-9 15,4 10-1-15,6 11-13 16,4 2-9-16,7 5-9 16,2 4-9-16,14-3-4 15,12 0-24-15,30-7-23 16,-5-6-78-16,-1-8-196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7:03:54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7407 6505 791 0,'0'0'94'0,"0"0"-48"0,-129-56-20 15,67 35 73-15,-4 6-5 16,-1 4-19-16,-3 3-26 16,0 5-14-16,-6 3-3 15,-9 1-2-15,-15 21-5 16,-24 18-6-16,-9 17 3 16,-1 16-9-16,10 16-7 15,11 8-6-15,1 15 0 16,2 17 11-16,4 14-4 15,9 11 1-15,24 4 25 16,19-3 6-16,26-8 17 16,23-4-20-16,13 3-10 15,35 0-5-15,24 0-14 0,21-3 3 16,21-11-9-16,13-13 5 16,14-15 3-16,15-18-3 15,7-22 2-15,7-25 19 16,4-22 27-16,4-17 0 15,1-24 0-15,-2-22-10 16,-7-19-17-16,-17-18-7 16,-18-16-10-16,-24-14-9 15,-21-13 39-15,-18-5 7 16,-18-6-14-16,-16-4-2 16,-15-2-12-16,-15 0 0 15,-3-2 2-15,-21-4-20 0,-4-6 12 16,-2-5-12-16,3 0 8 15,3 5-2-15,-3 17-5 16,-4 19-1-16,1 27 8 16,0 27-2-16,0 20-6 15,-8 11-1-15,-13-1 0 16,-25 1 8-16,-30 6-7 16,-30 23-1-16,-19 10-9 15,-9 37-17-15,3 22 2 16,9 13 8-16,-8 13-28 15,8 9-14-15,11 1-64 16,36-24-97-16,30-17-160 0</inkml:trace>
  <inkml:trace contextRef="#ctx0" brushRef="#br0" timeOffset="4089.5986">1700 8674 580 0,'0'0'102'0,"0"0"-37"15,0 0 25-15,0-76 12 16,0 57 7-16,0 7-7 16,-3 2 21-16,0 7-7 15,-3 3-13-15,0 0-68 16,-3 18 51-16,-9 30-47 15,-16 39-24-15,-9 41-6 16,-3 10 8-16,13-9 5 16,22-24 1-16,11-34-12 15,12-18-11-15,9-9-7 16,6-5-3-16,9 5-1 16,5 4 3-16,7 7 8 0,-2-6 8 15,-2 2-6-15,-10 2 5 16,-6 2-7-16,-13 4 9 15,-15 2 1-15,0 1-3 16,-24 1 5-16,-12-6-2 16,-8-3-2-16,-6-8 8 15,-3-4-3-15,-2-7 13 16,3-9-4-16,4-8-20 16,5-6 17-16,10-9-18 15,9-3 2-15,9 0-3 16,10 0-6-16,5-5-38 15,0 5 2-15,8 0-49 16,19 14 53-16,10 16 24 16,18 27-11-16,14 32 25 15,5 33 7-15,-11 20-6 0,-18 4 12 16,-21-4-4-16,-14-6 26 16,-8 3 16-16,-2 6-15 15,0 0 7-15,-11 3-10 16,-4 1-6-16,2 0-5 15,2 0-8-15,1 0 7 16,4-1-5-16,0 0 2 16,0-3-7-16,0-2 4 15,0-4 0-15,2 0-3 16,1 1 13-16,0-1-8 16,1 1 6-16,2-2-10 15,0-2-2-15,-1 1-1 16,-1-2 8-16,-2 1-8 0,-4-1 5 15,-5-2 1-15,2 3 11 16,-5-2-10-16,4-5 4 16,-1-8-9-16,4-9-6 15,3-10-5-15,1-11 8 16,5-17-8-16,0-21-1 16,0-16 8-16,0-7-8 15,6-1 0-15,5 1 1 16,2 1-1-16,5-8-2 15,0-3 2-15,1-2 0 0,1-4 0 16,-1-2 16 0,6-1-8-16,-2 2-7 0,7-1 0 15,1 2 1-15,-1-3-1 16,7-2 6-16,-1 0-7 16,-2-2 0-16,-1-3 2 15,0-2-1-15,-2-2 0 16,-1 0-1-16,6-5 2 15,-2-7-1-15,3-3 11 16,-1-1-11-16,-3-1 0 16,-2 1 0-16,-4 2-1 15,-5 2-1-15,-8 3 1 16,-2 2 0-16,-2 4 0 16,-7 3-34-16,-1 0-28 15,-2 0-52-15,0 22-135 0,-8-2-102 16,-8 3-919-16</inkml:trace>
  <inkml:trace contextRef="#ctx0" brushRef="#br0" timeOffset="11860.4679">9628 6012 942 0,'0'0'213'15,"0"0"26"-15,0 0-13 16,0 0-11-16,0 0-32 0,0 0-55 16,-9-37-94-16,9 60-33 15,0 15 8-15,7 13 20 16,4 10 19-16,4 6-22 16,-3-4-5-16,1 0-12 15,2-5 3-15,3-5-12 16,2-10-63-16,15-16-120 15,-5-13-326-15,-6-14-126 0</inkml:trace>
  <inkml:trace contextRef="#ctx0" brushRef="#br0" timeOffset="12068.071">9853 5990 1211 0,'0'0'200'16,"0"0"-54"-16,0 0-77 15,0 0 34-15,0 96 36 0,0-40-35 16,0 18-49-16,4 14-27 16,5 12-4-16,-1-8-12 15,-2-20-11-15,-3-22-1 16,-3-16-11-16,0 0-131 16,-12 4-118-16,-6-5-121 15,-9-13-540-15</inkml:trace>
  <inkml:trace contextRef="#ctx0" brushRef="#br0" timeOffset="12413.6264">9405 6759 1099 0,'0'0'151'0,"0"0"-89"16,0 0 79-16,0 0 20 16,99 90-2-16,-50-66-55 15,12 0-34-15,3 0-10 16,5-6-20-16,13-4-11 15,-7-6-13-15,1-8-4 16,-3-5-12-16,-16-22-9 16,1-7-1-16,-15-11-45 15,-13-3-12-15,-14-7 20 16,-14 1 34-16,-2 4 13 16,-5 11 13-16,-8 9 56 15,5 14 30-15,2 11-10 0,5 5-11 16,1 8-43-16,0 19-14 15,0 11-12-15,7 13 1 16,8 7 4-16,3 14-2 16,6 16-11-16,3 21-1 15,-5 2-24-15,-7-28-197 16,-13-24-520-16</inkml:trace>
  <inkml:trace contextRef="#ctx0" brushRef="#br0" timeOffset="13202.4896">7781 5931 1117 0,'0'0'312'0,"0"0"-65"15,0 0-108-15,0 0-100 0,0 0 58 16,30 102 29-16,-11-51-32 16,4 5-21-16,3-1-25 15,0-1-22-15,-2-4-12 16,3-2-6-16,-5-3-8 15,-5-4 0-15,-4-10-3 16,-7-12-108-16,-5-14 8 16,-1-5 69-16,-12-26-140 15,-16-13 45-15,-15-26 110 16,-15-27 19-16,-8-23 64 16,8 7 7-16,24 26 1 15,20 32-14-15,14 23-20 16,0 2-10-16,20-2-12 15,8 1-16-15,5 9 8 0,7 7-7 16,-1 10-1-16,-3 0-11 16,-5 13-3-16,-4 13 14 15,-11 8 7-15,-10 9-6 16,-6 7 11-16,-3 5-12 16,-16-2-21-16,2-2-86 15,2-14-98-15,9-17-276 0</inkml:trace>
  <inkml:trace contextRef="#ctx0" brushRef="#br0" timeOffset="13751.3051">8127 5872 1250 0,'0'0'229'16,"0"0"4"-16,0 0-59 0,0 0-52 15,0 0-42-15,0 0-28 16,-31 75-17-16,29-41-10 15,2 1-14-15,2-1-11 16,14-5 0-16,10-4-6 16,2-11-10-16,9-11 7 15,3-3 9-15,-1-20-2 16,-4-14-4-16,-9-7-16 16,-10-4-13-16,-11-2 11 15,-5 4 7-15,-2 4 5 0,-12 8 4 16,3 9 8-1,1 5 2-15,6 10 30 0,1 3-5 16,1 1-1 0,2 3-21-16,0 0-5 0,0 0-19 15,6 0 12-15,9 11 5 16,2 4-8-16,2 7 10 16,0 4 2-16,1 4 11 15,-1 3 17-15,1-2 1 16,-1-1-17-16,-3-4-2 15,4-7 3-15,-4-6-14 16,-4-9 0-16,0-4 0 16,-5-6 27-16,-2-16 14 15,-4-10-10-15,-1-7-11 16,-4-6-2-16,-17-3-8 0,-4 0 12 16,-5 7-22-16,2 9-1 15,3 12 0-15,5 12-8 16,6 8-65-16,4 4-19 15,7 15-35-15,4 16-125 16,14-8-280-16,5 0-459 16</inkml:trace>
  <inkml:trace contextRef="#ctx0" brushRef="#br0" timeOffset="14114.6915">8624 5888 1400 0,'0'0'228'0,"0"0"-22"16,0 0-99-16,0 0-48 0,0 0-28 15,0 0-17-15,36-92-7 16,-30 58-7-16,-6-4 6 16,0 2-4-16,0 7 7 15,-14 6-9-15,-1 8-9 16,-1 7 9-16,2 5 0 15,3 3 1-15,3 0 0 16,7 0-1-16,1 0-7 16,0 7-9-16,0 10 7 15,9 5 8-15,4 2-1 16,2 5 0-16,6-2 2 16,0 2 21-16,4-3 2 15,2-1-4-15,9 1-18 0,2-2 5 16,7-4-6-16,24-12-130 15,-11-5-374-15,-7-3-442 0</inkml:trace>
  <inkml:trace contextRef="#ctx0" brushRef="#br0" timeOffset="14552.0995">9098 5346 1644 0,'0'0'213'16,"0"0"-103"-16,0 0-93 0,0 0 7 15,0 0 59-15,63 107 0 16,-26-59-12-16,4 10-18 16,0 0-27-16,-2 0-3 15,0-3-6-15,-5-6-17 16,-5-7-6-16,-7-10 6 15,-6-11-1-15,-8-9-48 16,-4-7-32-16,-4-5 31 16,0-13-33-16,-12-13-110 15,-6-8 79-15,-4-5 67 16,1-2 35-16,2 2 12 16,4 6 31-16,12 6-3 15,1 8-8-15,2 6-8 16,0 9 7-16,15 4-13 0,5 0-6 15,8 7 19-15,5 10 25 16,5 2-9-16,0 6 12 16,-4-1-14-16,-7 0-10 15,-2-2-10-15,-10-3-13 16,-13-7-36-16,-2-5-177 16,-3-7-192-16</inkml:trace>
  <inkml:trace contextRef="#ctx0" brushRef="#br0" timeOffset="14704.1428">9307 5385 995 0,'0'0'410'15,"0"0"-297"-15,0 0-78 0,0 0-35 16,0 0-19-16,0 0-14 16,81 12 33-16,-31-3-107 15,-6-4-257-15</inkml:trace>
  <inkml:trace contextRef="#ctx0" brushRef="#br0" timeOffset="14938.0246">9617 5259 1560 0,'0'0'222'0,"0"0"-58"15,0 0-117-15,0 0-37 0,0 0 56 16,41 73 4-16,-13-32-24 15,3 6 10-15,2 0-22 16,0 3-10-16,-3-5-3 16,-3-5-8-16,-4-10-12 15,-6-8-1-15,-2-8 0 16,-5-8-10-16,-1-6-166 16,-6-14-83-16,-3-7-279 0</inkml:trace>
  <inkml:trace contextRef="#ctx0" brushRef="#br0" timeOffset="15098.6466">9590 5607 1401 0,'0'0'522'0,"0"0"-457"0,0 0-65 16,0 0 29-16,0 0 7 15,136-55-15-15,-25 2-21 16,-10 4-101-16,-7 1-1274 0</inkml:trace>
  <inkml:trace contextRef="#ctx0" brushRef="#br0" timeOffset="19397.5087">15760 5816 1647 0,'0'0'292'0,"0"0"-88"16,0 0 21-16,0 0-90 0,0 0-80 16,0 0-39-16,0 89 5 15,17 12 42-15,5 6-13 16,0-10-29-16,-4-29-12 15,-5-22-7-15,2-6-1 16,2 5-1-16,2 2-56 16,12-7-106-16,-6-13-173 15,-6-21-434-15</inkml:trace>
  <inkml:trace contextRef="#ctx0" brushRef="#br0" timeOffset="19597.9704">16001 5874 854 0,'0'0'800'0,"0"0"-509"16,0 0-87-16,0 0-108 16,0 0-37-16,0 0-44 0,21 72 14 15,13 7 41-15,13 25-17 16,0 8-23-16,-8-7-23 16,-10-26 7-16,-15-25-14 15,-6-13-99-15,-8-1-83 16,0-8-200-16,-12-6-356 0</inkml:trace>
  <inkml:trace contextRef="#ctx0" brushRef="#br0" timeOffset="19932.787">15660 6529 1637 0,'0'0'210'0,"0"0"-75"15,0 0-112-15,0 0 5 0,0 0 70 16,131 30 12-16,-35-15-41 15,24 3-23-15,11-1-28 16,-23-5-2-16,-26-7-16 16,-32-5-22-16,-8-5-92 15,3-14-48-15,0-10-149 16,-6-12-184-16,-17-3-124 16,-17-5 578-16,-5 2 41 15,-10 3 413-15,-9 12 108 16,4 8-173-16,2 10-74 0,5 11-64 15,7 3-76-15,1 3-96 16,0 21-32-16,12 10-4 16,9 12-1-16,4 9 0 15,3 4-1-15,-2 3 0 16,-13 20-64-16,-7-15-201 16,-6-15-611-16</inkml:trace>
  <inkml:trace contextRef="#ctx0" brushRef="#br0" timeOffset="23255.8406">17523 6828 224 0,'0'0'709'15,"0"0"-575"-15,0 0-32 16,0 0 35-16,0 0 2 16,-99-51-6-16,63 43-11 0,-7-1-15 15,-5 1-25-15,-7 2-9 16,-6 2-28-16,-18 4 6 15,7 0-5-15,-5 0-18 16,1 10-9-16,12 1 11 16,-7 3 5-16,3 0-10 15,4 3-15-15,3 4 4 16,-2 3-5-16,2 3-3 16,0 2-5-16,0 3 6 15,-1 2-1-15,1 2-6 16,3 4 6-16,3 5-5 15,4 5 0-15,5 2 1 16,7 3 11-16,8-2-4 16,5 2-3-16,10 1 0 15,9-3 9-15,7 2 5 0,3-1-6 16,25 1-2-16,15 0 4 16,27 5 5-16,30 8 13 15,26 1-3-15,5-3-10 16,-6-12-6-16,-14-10 5 15,-10-6 0-15,0-2-8 16,-2-7-5-16,-1-4-1 16,-4-7 2-16,-3-10 2 15,-15-6 3-15,-13-2 8 16,-12-7-6-16,-5-7 2 0,9-10 0 16,9-5 6-1,5-6-10-15,-5-4-4 0,-6-1 5 16,-6-3-5-16,-2 0-3 15,-7-4 10-15,-5-2-4 16,-5-2-12-16,-6-6 8 16,-6-2-7-16,-3-4 8 15,-6-1 0-15,-3 0-9 16,-6 3 6-16,-3-2-2 16,0 3-4-16,-16 1 0 15,-7 2 11-15,-8 1-5 16,-6 4-4-16,-7 2 8 15,-5 4-1-15,0 1 7 16,-4 8 4-16,1 3-20 16,-1 4 10-16,2 5-9 0,-3 6 4 15,2 5-4-15,3 7-1 16,-3 4 1-16,-1 3-1 16,0 0 0-16,-4 14-8 15,2 6 8-15,-3 3-6 16,2 4-2-16,4 1-23 15,4 3-24-15,4 2-39 16,-6 10-85-16,12-7-124 16,5-6-580-16</inkml:trace>
  <inkml:trace contextRef="#ctx0" brushRef="#br0" timeOffset="24547.911">21684 5881 1030 0,'0'0'157'15,"0"0"-78"-15,0 0 68 16,-24-72 47-16,20 59-10 16,1 6-69-16,2 2-33 15,-1 3-10-15,0-1-3 16,1 3-25-16,-1 0 11 15,1 0-21-15,1 0-8 16,-2 0 0-16,2 0-6 16,-1 0 1-16,-1 0-5 15,-1 0-15-15,-3 0 13 0,-5 9-13 16,-6 9 0-16,-5 8 5 16,-4 2-6-16,1 0 0 15,5-1 0-15,6-6 0 16,5-7 0-16,7-3 0 15,2-6-11-15,0-1-10 16,17-1-1-16,11-1 13 16,10 3 9-16,9 1 9 15,4 3-3-15,1 3 2 16,-1 7-8-16,-7 5 0 16,-8-1-1-16,-12 3-10 15,-12 0 10-15,-10 1 1 16,-2 2 14-16,-17 0 17 15,-10-2-6-15,-11-1-3 0,-4-2-9 16,-3-7-13-16,2-4 0 16,5-4 0-16,5-9-12 15,11 0-40-15,13-17-65 16,8-3-142-16,1-1-315 0</inkml:trace>
  <inkml:trace contextRef="#ctx0" brushRef="#br0" timeOffset="25120.2756">21983 5950 738 0,'0'0'1015'0,"0"0"-847"16,0 0-69-16,0 0-62 15,0 0-18-15,0 0 24 16,14 86 1-16,0-47 4 16,4 2-20-16,0 0-8 15,1-5-9-15,-5-7-10 16,-1-5-1-16,-6-11-1 16,-2-9-58-16,-5-4 25 15,0-14 19-15,0-18-70 16,-8-14 36-16,-4-9 49 15,-2-8 2-15,1 2 18 16,5 5 7-16,3 14-5 16,5 12-6-16,0 16-16 0,5 14-7 15,14 0-3-15,8 19 5 16,4 9 4-16,4 4 2 16,-1 3-2-16,-3 2 2 15,-7-2-1-15,-5-6 1 16,-8-7-1-16,-5-10-7 15,-3-7 7-15,-3-5 1 16,0-12 47-16,0-17-15 16,0-8-8-16,-3-3 21 15,3-4-12-15,0 5-20 16,1 7-5-16,17 10-9 16,4 11 0-16,4 11 0 0,8 0-1 15,3 15-5-15,-1 10 6 16,0 7 0-16,-1 3-11 15,0 15-66-15,-6-7-120 16,-7-11-380-16</inkml:trace>
  <inkml:trace contextRef="#ctx0" brushRef="#br0" timeOffset="25853.9429">22712 5768 611 0,'0'0'852'15,"0"0"-616"-15,0 0-49 16,0 0-97-16,0 0 6 0,-81 60-22 16,65-28-26-1,4 6-11-15,3 3-13 0,6 1-9 16,3 1-14-16,0-5-1 16,18-7 0-16,4-11-35 15,4-9-80-15,2-11 51 16,1-13 45-16,-3-16-63 15,-6-12-38-15,-10-8-2 16,-7-2 68-16,-3-4 43 16,0 7 11-16,-10 6 30 15,0 12 57-15,2 10 8 16,2 10-10-16,1 6-11 16,2 4-15-16,3 4-35 0,0 15-15 15,0 10-8 1,8 5 7-16,8 2-8 0,5 1-2 15,6-3-7-15,4-8 8 16,2-7-5-16,2-11-8 16,-2-8 12-16,-5-11 2 15,-8-14-14-15,-6-9-10 16,-11-5-5-16,-3-7 19 16,-7 2 9-16,-10-2 1 15,-1 4 16-15,1 8 22 16,4 9 21-16,4 10-4 15,3 7-7-15,5 6-8 0,1 2-34 16,0 6-6 0,1 13-1-16,14 8-5 0,5 5 0 15,5 1 5-15,2 1 1 16,1-4-25-16,0-5-13 16,-3-10-21-16,-3-8-21 15,-6-7 3-15,-4-2 33 16,-4-15 29-16,-5-10 14 15,-3-5 0-15,0-4 1 16,0-2 25-16,-6 4 37 16,0 5 15-16,1 9 15 15,2 9-8-15,1 8-34 16,2 3-30-16,0 9-20 16,8 13-7-16,7 7 7 15,6 7 6-15,3 3-6 0,2 3-1 16,9 11-141-16,-7-12-146 15,-4-10-538-15</inkml:trace>
  <inkml:trace contextRef="#ctx0" brushRef="#br0" timeOffset="27295.6768">23529 5627 1597 0,'0'0'190'16,"0"0"-183"-16,0 0-6 16,35 72 48-16,-5-35 24 15,4 4-34-15,4 4-14 0,-2 2-8 16,-4-4-6-16,-6-6 3 16,-3-11-14-16,-4-9 0 15,-3-17-7-15,-2-4 7 16,2-23 9-16,-2-12-7 15,-2-9 0-15,0-8-1 16,-3-4 10-16,0 4-5 16,3 5 2-16,4 12-8 15,5 12 0-15,7 13-5 16,7 11 2-16,2 3-4 16,6 6-2-16,0 13-52 15,-1 0-26-15,-6-2 17 0,-6-5-5 16,-9-4 23-1,-8-4 36-15,-10-4 16 16,-3 0 95-16,0-2 0 0,-16-6-16 16,-4 1 7-16,-2 3-15 15,-2 4-20-15,3 0-23 16,0 9-12-16,0 13-5 16,5 8-10-16,1 4-1 15,6 6 0-15,6-1 1 16,3 0-1-16,0-3 0 15,11-6-12-15,6-9-60 16,5-11-17-16,1-10 13 0,1 0 50 16,0-18-12-1,-6-9-38-15,-3-6 1 0,-9-6 46 16,-6 2 29-16,0 1 10 16,0 5 65-16,-8 6 23 15,4 11 13-15,1 9-10 16,0 5-48-16,3 0-36 15,0 5-16-15,0 10-1 16,13 5 0-16,2 4 0 16,8-3 0-16,0-1 0 15,4-3 0-15,1-8-7 16,-1-6-46-16,-3-3-6 16,2-7 3-16,-6-15-15 15,-4-11 28-15,-9-9 30 16,-7-16 13-16,-9-21 8 0,-8 3 56 15,-2 10 14-15,4 16 2 16,6 25 21-16,0 7 23 16,3 3-16-16,3 15-32 15,0 0-54-15,3 24-13 16,0 14-1-16,0 9-1 16,11 11-7-16,8 3 0 15,4 0-7-15,4-4 6 16,2-11 1-16,1-11-11 15,2-11-57-15,0-13 13 16,0-11-15-16,-5 0 38 16,-5-22 31-16,-6-6 1 15,-8-7 0-15,-5 1 16 16,-3 0 33-16,0 9-6 16,0 6 6-16,0 8-6 0,0 7 3 15,0 4-35-15,0 0-11 16,0 11-3-16,7 10 0 15,9 6 2-15,3 7 1 16,6-1 0-16,3 1-1 16,5-2-4-16,1-8 4 15,1-4 1-15,0-7-8 16,-4-10-9-16,-2-3-8 16,-6-9 7-16,-4-15 17 15,-6-3 1-15,-6-3 0 16,-4 5 0-16,-3 5 2 15,0 8 12-15,0 7 6 0,0 5-12 16,0 0-8-16,4 3-14 16,2 9 13-16,4 3-1 15,3 0 1-15,4-1-7 16,4-5 7-16,1-6-7 16,2-3 8-16,2 0-7 15,-1-17-10-15,2-8 1 16,-5-6-12-16,-1-5 13 15,-8-5 13-15,-5 4 2 16,-4 3-9-16,-4 9 9 16,0 9 27-16,-1 12 45 15,-13 4-27-15,-5 11-30 16,-2 17-15-16,-6 10-1 0,3 10 1 16,7 5-16-16,6 1 6 15,11 1 9-15,0-8 2 16,22-4 0-1,12-9 30-15,26-10 12 0,28-14-16 16,27-10-17-16,12-10 1 16,-11-19-11-16,-25 1-5 15,-32 5-39-15,-4-3-55 16,-21 7-132-16,-12 2-364 0</inkml:trace>
  <inkml:trace contextRef="#ctx0" brushRef="#br0" timeOffset="41165.143">4831 5717 998 0,'0'0'213'16,"0"0"-9"-16,0 0-8 0,0 0-76 16,0 0-69-1,30 10-50-15,10 20 92 0,28 15 48 16,22 17-38-16,-2-1-19 15,-10-6-34-15,-11-4-18 16,-15-7-20-16,3 2-6 16,2 1-6-16,-11-11-100 15,-13-13-112-15,-11-13-265 16,-16-10-11-16</inkml:trace>
  <inkml:trace contextRef="#ctx0" brushRef="#br0" timeOffset="41343.7833">5259 6062 927 0,'0'0'198'0,"0"0"-15"0,-51 106 8 15,27-56-45-15,2 4-21 16,4-2-34-16,8-4-52 16,5-4-30-16,5-8-9 15,15-16-26-15,11-8-218 16,0-12-288-16</inkml:trace>
  <inkml:trace contextRef="#ctx0" brushRef="#br0" timeOffset="41534.3516">5514 5838 1450 0,'0'0'324'0,"0"0"-130"15,0 0-113 1,0 0-51-16,0 0-24 0,0 0-5 16,0 0-1-16,109-52-120 15,-75 38-77-15,-4 4-306 0</inkml:trace>
  <inkml:trace contextRef="#ctx0" brushRef="#br0" timeOffset="41698.7683">5648 6062 1267 0,'0'0'293'15,"0"0"-105"-15,0 0-77 0,0 0-40 16,0 0-61-16,0 0 7 16,112-78-17-16,-51 31-107 15,-7 1-430-15</inkml:trace>
  <inkml:trace contextRef="#ctx0" brushRef="#br0" timeOffset="42099.5284">6058 5501 1405 0,'0'0'350'0,"0"0"-118"16,0 0-94-1,0 0-20-15,-71 90 1 0,63-55-25 16,5 2-39-16,3 7-15 16,0-1-12-16,17 1-4 15,10 0 3-15,6-4-20 16,10-3 2-16,5-8-1 16,4-9 5-16,3-9 10 15,0-11 8-15,-7 0-13 16,-5-19 4-16,-10-12-10 15,-8-8 0-15,-10-6 6 16,-12-8-5-16,-3-2-2 16,-18-1-10-16,-10 3 13 15,-7 7 4-15,-2 10 10 16,6 10 15-16,4 11 11 0,0 13-13 16,2 2-3-16,-10 19-37 15,-12 28-1-15,-28 41-68 16,11-9-105-16,-4-2-346 0</inkml:trace>
  <inkml:trace contextRef="#ctx0" brushRef="#br0" timeOffset="45653.9863">4779 6769 980 0,'0'0'179'0,"0"0"-158"0,0 0 8 16,0 0-13-16,0 0-14 15,0 0 6-15,52-24 3 16,-16 14 24-16,10-5 10 15,21-6 32-15,24-10 3 16,-3 4-34-16,-6 1-14 16,-9 1-14-16,-15 2-8 15,11-7 7-15,19-11-2 16,-11 4-6-16,0-5-8 16,-3 2 22-16,-13 4-10 15,6-8-12-15,-7 2 13 16,0 2-12-16,-7-1-2 0,-2 2 1 15,0 0 0 1,-1 5 5-16,0-2-5 0,2 2 0 16,-3-2 1-16,-1 0 8 15,-2-1 7-15,-4-1 13 16,-5-2 10-16,-4 2 0 16,-6-2-9-16,0 1-4 15,-8 0-3-15,-2 0 10 16,-4 0-8-16,-6 3 2 15,-2 0-6-15,-5-1 0 16,0 0-3-16,0 2 0 16,0-2-6-16,0 2 0 15,-5 1 17-15,-5 0-5 16,-3 0-7-16,-1 2-10 16,-4 0 4-16,-1-1 10 0,-7-1-8 15,-2 2-9-15,-2-1-4 16,-3 2 7-16,-5 3-8 15,-1 3 12-15,-3 3 8 16,-4 4-8-16,1 4 5 16,-10 4-4-16,0 8-6 15,-8 2-6-15,-20 10-1 16,-23 21-7-16,-27 19-6 16,-7 9 1-16,6 2-5 15,10-1 17-15,15-11-1 16,0-1-14-16,9 0 15 15,15-7 0-15,22-7 1 16,16-6-1-16,3-3 0 16,-5 7 6-16,-3 4-5 15,-8 5-1-15,2 0-8 0,6-1 7 16,1 5 0-16,3 1 0 16,-1 0-5-16,6 4 6 15,0 1-7-15,4-1 6 16,6 4 1-16,2 1-8 15,4 1 9-15,5 0-2 16,5 2 1-16,4-4-1 16,8-1-1-16,5-4-4 15,0-1-1-15,8-4-2 16,17-1 0-16,5-2 2 16,10-1 6-16,5-5-7 15,7-6-5-15,6-7 6 16,2-6 7-16,1-7 1 0,5-5 0 15,1-4 0 1,-1 0 8-16,-1-5 1 0,2-10-9 16,-1-2 19-16,-2-2 0 15,-3-4-1-15,-1 0 2 16,-4-4-2-16,-6 1-1 16,-4-3 1-16,-4 0-10 15,-9 4 14-15,-5 2-5 16,-6 4-7-16,-4 5-3 15,-6 3-2-15,-4 6-6 0,-5 3 0 16,-2 2-8 0,-1 0-6-16,0 1-126 0,-3 10-207 15,-9-2-399-15</inkml:trace>
  <inkml:trace contextRef="#ctx0" brushRef="#br0" timeOffset="55343.4605">18853 6199 1420 0,'0'0'218'0,"0"0"-90"16,0 0-81-16,0 0-46 16,0 0 29-16,91 81 31 15,-39-35 7-15,8 5-23 16,6 0-19-16,2 0-11 16,4-1-15-16,-5-6 2 15,-3-8-2-15,-3-16-189 16,-19-11-338-16,-17-9-510 0</inkml:trace>
  <inkml:trace contextRef="#ctx0" brushRef="#br0" timeOffset="55524.4994">19167 6404 557 0,'0'0'873'0,"0"0"-777"15,-47 111-18-15,32-52 11 16,6 13 0-16,6-5-16 15,3 4-36-15,0-3-19 16,5-14-8-16,10-2-10 16,10-19-160-16,-2-18-161 15,-4-15-186-15</inkml:trace>
  <inkml:trace contextRef="#ctx0" brushRef="#br0" timeOffset="55705.7632">19268 6328 1104 0,'0'0'699'0,"0"0"-611"16,0 0-26-16,0 0-24 15,0 0-1-15,0 0-22 16,40-76-15-16,-12 66-27 16,14 0-135-16,-5 0-150 15,-7 5-233-15</inkml:trace>
  <inkml:trace contextRef="#ctx0" brushRef="#br0" timeOffset="55846.3228">19459 6423 1039 0,'0'0'319'0,"0"0"-125"16,0 0 19-16,0 0-59 0,0 0-107 15,30-75-31-15,12 5-16 16,-3 7-176-16,-6 0-214 0</inkml:trace>
  <inkml:trace contextRef="#ctx0" brushRef="#br0" timeOffset="56369.8215">19426 5685 1430 0,'0'0'183'0,"0"0"8"16,0 0-47-16,0 0-83 0,0 0-39 15,0 0-9-15,24 81 9 16,2-39 15-16,4 6-9 16,2 1-6-16,4 0-1 15,-1-2-7-15,1-9-14 16,-3-7 0-16,-5-19-85 16,-4-12 44-16,-10-3 17 15,-4-26-9-15,-5-12-21 16,-5-4 14-16,0 1 34 15,0 2 6-15,0 11 0 16,0 7 0-16,0 10 19 16,0 6 16-16,0 6-7 0,4 2-18 15,5 0-10 1,7 7 0-16,8 8 1 0,7-1-1 16,7 0 2-16,4-3 3 15,1-4-5-15,-6-3 1 16,-4-4-1-16,-9-2-13 15,-9-13 3-15,-6-4 9 16,-9-3 1-16,0 1 0 16,0 4 10-16,-2 5 40 15,-2 4 13-15,2 6-14 16,2 2-32-16,0 0-17 16,11 12 0-16,4 5 0 15,5 5 0-15,1 2 0 0,-4 1-1 16,-1-6-15-16,-7-5-58 15,-9-14-128-15,0 0-152 16,-15-11-317-16</inkml:trace>
  <inkml:trace contextRef="#ctx0" brushRef="#br0" timeOffset="56495.5454">19890 5568 1189 0,'0'0'116'15,"0"0"-116"-15,0 0-6 16,0 0 5-16,0 0 0 15,121 45-1-15,-69-22-106 16,-3-5-169-16</inkml:trace>
  <inkml:trace contextRef="#ctx0" brushRef="#br0" timeOffset="57189.8224">20243 5559 185 0,'0'0'875'0,"0"0"-768"0,0 0-51 16,0 0-2-16,0 0 2 15,-80 30-1-15,71-4-14 16,4 0-12-16,4 3-10 16,1-4 1-16,0-3-19 15,6-6-1-15,4-4-35 16,2-10 25-16,0-2 10 16,-1-1 13-16,-1-13-2 15,-3-2-5-15,-2 4 9 16,-2 0 12-16,-1 7 37 15,-1 1 5-15,1 4-18 16,2 0-40-16,3 5-10 0,5 9 5 16,6 5 14-16,0 5 6 15,1 3-2-15,1 2-2 16,-7 0 1-16,-4 0-2 16,-6-4-10-16,-3-6 3 15,0-5-3-15,-4-9 0 16,-11-5 3-16,-4-11-14 15,-1-17-13-15,-1-10-25 16,5-5-2-16,10-4-6 16,4 1 9-16,2 0-5 15,2 6 5-15,4 2 17 0,-2 3 19 16,-4 2 1 0,0 0 0-16,0 4 1 0,-10 2 10 15,-2 5 54-15,0 6 23 16,5 6-19-16,3 8-3 15,4 2-38-15,0 7-28 16,8 15 0-16,11 13 0 16,5 7 1-16,3 8-1 15,0 1 0-15,1 0 0 16,1-4 8-16,-6-9-8 16,-2-7-1-16,-9-15-15 15,-4-12 4-15,-3-4 12 16,-5-10 20-16,0-16 1 0,0-6-5 15,0 2 10 1,0 0 21-16,2 7-13 0,6 8-7 16,4 5-14-16,8 7-7 15,10 3-6-15,6 0 0 16,9 16-5-16,19 18-107 16,-12-3-250-16,-6-3-791 0</inkml:trace>
  <inkml:trace contextRef="#ctx0" brushRef="#br0" timeOffset="57992.7709">21131 6677 1205 0,'0'0'184'16,"0"0"-76"-16,0 0-65 15,0 0 72-15,0-87-17 16,0 46-31-16,-5-8-36 16,-11-4-15-16,-11-5 13 0,-21-14-2 15,-4 6-8-15,-6 0 1 16,-1 4 33 0,12 21 10-16,1 5-7 0,13 16 34 15,13 15-28-15,7 5-24 16,9 12-20-16,4 18-11 15,0 14-7-15,17 10-10 16,12 5 9-16,8-1 1 16,7-3 0-16,6-7 0 15,4-9 0-15,-2-12-6 16,0-15-55-16,-6-12-14 16,-8 0 0-16,-11-23 11 15,-14-7-19-15,-13-2 32 0,-1 1 36 16,-20 5 15-16,-3 5 19 15,0 7 47-15,3 6-5 16,8 3-11-16,4 5-10 16,6 0-24-16,3 9-15 15,0 10 4-15,15 5-5 16,1 5-1-16,5 2 1 16,0-1 0-16,-3-1 0 15,-2-2 0-15,-4-8-13 16,-3-5-16-16,-5-11-7 15,-4-3 23-15,0-17 13 16,0-10 0-16,-7-7 12 16,1 3 1-16,2 4 19 0,4 7-4 15,0 7-11-15,0 6-11 16,6 6-5-16,8 1 0 16,3 2 0-16,4 14-1 15,1 6 1-15,-2 1 1 16,1 2-2-16,-2 1-23 15,-3-2-91-15,-2-7-212 16,-8-9-516-16</inkml:trace>
  <inkml:trace contextRef="#ctx0" brushRef="#br0" timeOffset="58183.4622">21341 6229 1525 0,'0'0'318'16,"0"0"-195"-16,0 0-66 16,0 0-38-16,0 0-3 15,0 0-7-15,0 0-9 16,54-24-67-16,-39 14-214 16,-5 1-274-16</inkml:trace>
  <inkml:trace contextRef="#ctx0" brushRef="#br0" timeOffset="58331.8242">21387 6367 575 0,'0'0'995'0,"0"0"-872"16,0 0-47-16,0 0-35 16,0 0 10-16,0 0-51 15,112-75-38-15,-79 51-461 0</inkml:trace>
  <inkml:trace contextRef="#ctx0" brushRef="#br0" timeOffset="69152.5819">13501 969 1169 0,'0'0'233'0,"0"0"-148"16,0 0-64-16,0 0 49 16,100 107 54-16,-31-25-42 15,19 26-5-15,8 4-18 16,-13-17-34-16,-22-26 1 15,-16-25-8-15,-5-6-12 16,7 1 1-16,5 0-7 16,0 0-28-16,-10-9-130 0,-14-12-190 15,-13-10-488-15</inkml:trace>
  <inkml:trace contextRef="#ctx0" brushRef="#br0" timeOffset="69375.2388">13983 1607 1111 0,'0'0'210'0,"0"0"-51"15,0 0-60-15,0 0 18 16,-71 85 14-16,38-41-33 16,-3 5-36-16,0-1-24 15,5-3-9-15,7-5-28 16,13-5 10-16,8-5-11 15,3-11-128-15,35-19-173 0,2 0-10 16,2-14-654-16</inkml:trace>
  <inkml:trace contextRef="#ctx0" brushRef="#br0" timeOffset="69567.7809">14387 1428 1249 0,'0'0'332'0,"0"0"-109"16,0 0-132-16,0 0-43 0,0 0-27 15,0 0-20 1,0 0-1-16,94-45-94 16,-42 26-60-16,-10 5-98 15,-9 1-271-15</inkml:trace>
  <inkml:trace contextRef="#ctx0" brushRef="#br0" timeOffset="69738.8885">14431 1626 727 0,'0'0'351'0,"0"0"-173"16,0 0-23-16,0 0-7 15,0 0-33-15,0 0-86 16,0 0-7-16,110-42-22 15,-31-4-68-15,-12 3-198 16,-7 3-259-16</inkml:trace>
  <inkml:trace contextRef="#ctx0" brushRef="#br0" timeOffset="70150.5423">15043 975 1096 0,'0'0'342'0,"0"0"-91"16,0 0-86-16,0 0-55 15,0 0-44-15,0 0-32 0,0 0 33 16,-80 107-5-16,69-63 18 16,7 1-1-16,4 2-17 15,0-1-31-15,14-4 6 16,4-4-12-16,6-4-11 15,2-6 4-15,1-6-17 16,-2-9 11-16,1-8-3 16,-4-5 0-16,2-1 3 15,0-18 6-15,0-9-2 16,-5-9-6-16,-1-5 5 16,-7-8-1-16,-4 0-13 15,-6-1 11-15,-1 4-11 16,0 7-1-16,-14 5-1 15,-3 11-8-15,-4 3 9 16,-4 10-14-16,-3 6-39 0,-1 5-16 16,-2 13-87-16,6 9-89 15,11 0-475-15</inkml:trace>
  <inkml:trace contextRef="#ctx0" brushRef="#br0" timeOffset="70859.8214">19043 1252 1543 0,'0'0'352'0,"0"0"-196"15,0 0-91-15,0 0-38 16,0 0-18-16,0 0 7 16,0 73 34-16,0-43-23 15,0 3-13-15,0 0-5 16,0-1-9-16,13 0-49 15,4-8-195-15,3-10-438 0</inkml:trace>
  <inkml:trace contextRef="#ctx0" brushRef="#br0" timeOffset="71135.3154">19900 406 1655 0,'0'0'238'15,"0"0"-160"-15,0 0-21 16,0 0-45-16,0 0-11 16,0 0 20-16,57 77 50 15,-17-33 0-15,4 6-28 16,2 1-21-16,-6-3-13 15,-1-2-8-15,-5-4-1 0,-5-1-60 16,-7-2-108-16,-7-11-203 16,-12-10-328-16</inkml:trace>
  <inkml:trace contextRef="#ctx0" brushRef="#br0" timeOffset="71333.5874">20079 710 1160 0,'0'0'212'15,"0"0"-7"-15,0 0-61 16,-94 36-4-16,62-8-23 0,-3 8-35 16,2 3-32-1,4 6-20-15,5 1-11 0,7-1-9 16,11-2-3-16,6-3-7 16,12-10-111-16,52-23-111 15,-2-7-47-15,2-7-929 16</inkml:trace>
  <inkml:trace contextRef="#ctx0" brushRef="#br0" timeOffset="71531.6618">20664 626 1711 0,'0'0'307'0,"0"0"-159"16,0 0-86-16,0 0-1 15,0 0-35-15,0 0-26 0,0 0 0 16,107-11-22-16,-56 2-101 16,15-5-151-16,-14 2-272 15,-15-1-590-15</inkml:trace>
  <inkml:trace contextRef="#ctx0" brushRef="#br0" timeOffset="71690.3709">20661 780 1692 0,'0'0'255'0,"0"0"-255"15,0 0-8-15,0 0 8 0,79 5 19 16,-2-5 2 0,25-14-21-16,-9-1-173 0,-13-2-416 0</inkml:trace>
  <inkml:trace contextRef="#ctx0" brushRef="#br0" timeOffset="72352.3031">21775 369 1709 0,'0'0'240'15,"0"0"-160"-15,-92-2-46 0,61 2 13 16,5 11 43-16,8 7-57 15,3 8-26-15,5 5-5 16,4 6-2-16,3 1 1 16,3 4 0-16,0-3 5 15,7 0-6-15,11-6-8 16,6-4 8-16,6-8 11 16,4-5-11-16,6-7 0 15,1-7 0-15,1-2 2 16,-1-6 4-16,-3-12-5 15,-6-6 6-15,-5-5-5 16,-3 0 8-16,-6-2 6 16,-3 0 51-16,-3 1-15 15,1 1-17-15,-1 5-17 16,1 2-9-16,1 4-2 0,2 2-7 16,-1 5 0-16,3 2 0 15,0 5-1-15,3 4 0 16,1 0-7-16,-2 0-8 15,1 9 8-15,-1 5-11 16,-4 3 19-16,-2 0-1 16,-3 1-7-16,-5 0 8 15,-3-1 0-15,-3-2-1 16,0-4 1-16,-8-2 0 16,-7-4 1-16,-7-2 20 15,-6-3 6-15,-7 0-6 0,-5-8-5 16,-2-10-6-1,-1-5-4-15,-2-5 2 0,0-5 2 16,-2-1-2 0,2-4 0-16,2 2-7 0,4 4 8 15,8 7 8-15,5 8-4 16,9 6-7-16,3 5-4 16,2 6-2-16,-3 2-2 15,-1 22-13-15,-7 9-28 16,-2 35-86-16,4-7-148 15,6-5-569-15</inkml:trace>
  <inkml:trace contextRef="#ctx0" brushRef="#br0" timeOffset="75513.3734">15081 2182 1437 0,'0'0'192'16,"0"0"-152"-16,0 0-40 15,0 0 0-15,0 0 31 16,94 109 52-16,-54-56 5 16,5 3-46-16,3 3-18 15,-1 4-12-15,-2 2-12 16,1-4 13-16,-5-4-13 15,-4-13-89-15,-7-16-120 0,-6-21-61 16,-13-32 45 0,-8-16-2-16,-3-7-672 0</inkml:trace>
  <inkml:trace contextRef="#ctx0" brushRef="#br0" timeOffset="75683.3537">15526 2493 107 0,'0'0'322'0,"0"0"-107"16,-71-76-39-16,43 53 39 15,0 13-40-15,3 10-20 16,0 3-27-16,0 23-79 15,0 11-21-15,-1 11-6 16,4 5 32-16,6 5 4 16,2-2-30-16,7 0-14 15,4-1-12-15,3-11 7 16,0-5-9-16,25-18-114 16,0-12-114-16,2-9-89 0</inkml:trace>
  <inkml:trace contextRef="#ctx0" brushRef="#br0" timeOffset="75889.9479">15728 2249 1579 0,'0'0'205'15,"0"0"-123"-15,0 0-45 16,0 0 5-16,0 0 7 15,0 0-30-15,0 0-19 0,81-42-66 16,-35 23-161-16,-6 3-113 16,-8 3-506-16</inkml:trace>
  <inkml:trace contextRef="#ctx0" brushRef="#br0" timeOffset="76053.3172">15793 2492 1303 0,'0'0'315'0,"0"0"-230"16,0 0-66-16,0 0 9 15,0 0-9-15,0 0-11 16,83-50-8-16,-26 14-168 16,-5-3-452-16</inkml:trace>
  <inkml:trace contextRef="#ctx0" brushRef="#br0" timeOffset="76570.163">16459 1806 1192 0,'0'0'141'15,"0"0"-77"-15,0 0 81 16,0 0 15-16,0 0-29 16,0 0-37-16,0 0-32 0,-75-29-34 15,56 44-4-15,-4 9-2 16,1 4 5-16,2 5 8 16,2 3-8-16,9 2-2 15,7-1 4-15,2 0-7 16,2-3 0-16,14-1-11 15,2-6 4-15,3-3-15 16,3-4 1-16,0-7 8 16,4-7-2-16,2-6 4 15,3 0-1-15,-1-10 3 16,0-7-1-16,-7-9-1 16,-1-2 2-16,-6-5 2 0,-9-1 6 15,-6-2 4 1,-3 1 7-16,-6-1 9 15,-13 3-21-15,-4 3-9 0,-4 6-5 16,0 5-5-16,1 3 5 16,2 5-4-16,2 6-1 15,6 4-1-15,4 1-42 16,4 0-72-16,8 4-80 16,8 10-113-16,13-1-259 15,8-8-566-15</inkml:trace>
  <inkml:trace contextRef="#ctx0" brushRef="#br0" timeOffset="76878.0846">17010 1460 1722 0,'0'0'198'16,"0"0"-120"-16,0 0 33 15,0 0 30-15,0 0-3 16,0 0-56-16,0 0-64 16,-25-24-18-16,25 36-2 15,7 10-7-15,6 14 9 16,5 6 0-16,3 8-9 16,1 1 9-16,4 0 11 15,-1-3-11-15,0-8 1 16,0-9-1-16,-2-10-6 15,1-9-52-15,0-9-62 0,7-11-41 16,-6-15-119-16,-8-4-314 16</inkml:trace>
  <inkml:trace contextRef="#ctx0" brushRef="#br0" timeOffset="77283.9473">16960 1610 196 0,'0'0'839'16,"0"0"-760"-16,0 0-54 16,105-89 8-16,-52 60 52 15,1 0 10-15,-3 8 16 16,-6 5-28-16,-11 9 0 16,-10 7-33-16,-9 0-17 0,-7 12 7 15,-3 12 52 1,-4 5 6-16,-1 8-28 0,0 1-19 15,0 1-20-15,0-5 9 16,2-3-24-16,6-6-7 16,1-8-8-16,4-5 6 15,2-8-5-15,3-4 10 16,4-4 8-16,2-16 17 16,1-9-3-16,-2-7-15 15,-4-6-8-15,-10-3-1 16,-7 1 2-16,-2 5-11 15,-11 8 10-15,-14 8-11 0,-8 9 0 16,-6 8-32 0,3 5-51-16,5 1 3 0,19 2-30 15,10 7-175 1,2-2-382-16</inkml:trace>
  <inkml:trace contextRef="#ctx0" brushRef="#br0" timeOffset="77597.0221">17861 1009 1375 0,'0'0'245'0,"0"0"46"15,0 0-61-15,0 0-32 16,0 0-69-16,0 0-71 16,0 0-43-16,-12 8-15 15,17 17 1-15,11 11 10 16,4 5-1-16,8 8-4 16,3 6 6-16,4 5-12 15,2 1 5-15,-3 3-5 16,-1 20-58-16,-11-19-225 15,-11-12-411-15</inkml:trace>
  <inkml:trace contextRef="#ctx0" brushRef="#br0" timeOffset="77905.2202">17344 2394 1681 0,'0'0'223'0,"0"0"-172"15,0 0-40-15,0 0 43 0,99-31 87 16,-13-10-5 0,27-15-44-16,9-9-42 15,-7-1-13-15,-12 8-7 0,-12 7-8 16,-13 10-16-16,-19 9 8 15,-17 10-6-15,-10 7-7 16,-4 2-1-16,-4 2-45 16,-7 3-69-16,-17 8-78 15,-19 12-112-15,-14 5-256 0</inkml:trace>
  <inkml:trace contextRef="#ctx0" brushRef="#br0" timeOffset="78220.1174">17374 2646 1431 0,'0'0'216'0,"0"0"-181"16,0 0-22-16,0 0 108 15,0 0-44-15,0 0 41 16,143 9 26-16,-39-44 21 15,14-12-26-15,-2-8-42 16,-15 1-32-16,-26 10-5 16,-15 7-8-16,-14 9-13 15,-3 3 0-15,2-5-14 16,4-1-16-16,0 1 12 16,-13 6-9-16,-12 8 0 0,-10 6-8 15,-10 6-3-15,-16 4-2 16,-13 0-87-16,-21 3-277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7:05:22.8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24412 7289 1433 0,'0'0'224'16,"0"0"-85"-16,0 0-54 16,0 0-50-16,0 0-15 15,0 0 60-15,65 100 3 16,-27-45-21-16,7 2-16 16,6 2-20-16,0-1-12 15,2-2-6-15,-4-6-8 16,-5-8-50-16,-8-12-142 15,-13-15-210-15,-10-13-245 0</inkml:trace>
  <inkml:trace contextRef="#ctx0" brushRef="#br0" timeOffset="178.0358">24744 7527 1160 0,'0'0'255'16,"0"0"-108"-16,0 0 2 15,-102 26-2-15,64-2-6 16,0 10-30-16,4 1-46 15,2 5-16-15,7-2-20 16,10-1-17-16,6-2 4 16,9-4-16-16,3-8-37 15,43-17-105-15,0-6-190 16,2-3-176-16</inkml:trace>
  <inkml:trace contextRef="#ctx0" brushRef="#br0" timeOffset="357.8067">24932 7525 1320 0,'0'0'331'0,"0"0"-76"15,0 0-75-15,0 0-36 16,0 0-56-16,0 0-60 16,88-41-28-16,-50 28-18 15,5 0-78-15,11 0-97 16,-12 3-314-16,-11 3-603 0</inkml:trace>
  <inkml:trace contextRef="#ctx0" brushRef="#br0" timeOffset="522.6974">25020 7553 993 0,'0'0'223'0,"0"0"-42"15,0 0-63-15,0 0-51 16,0 0 1-16,0 0-33 15,101 0-35-15,-25-24-93 16,-9 3-212-16,-9-3-567 0</inkml:trace>
  <inkml:trace contextRef="#ctx0" brushRef="#br0" timeOffset="799.4088">25552 7178 1156 0,'0'0'276'0,"0"0"5"0,0 0-75 15,0 0-53-15,-85 7-27 16,57 20-43-16,1 9-21 16,6 4-31-16,10 4 18 15,8-2-22-15,3-2-5 16,3-7-5-16,15-5-10 16,3-8 2-16,8-9-2 15,2-11 10-15,7 0-2 16,1-19-6-16,0-7-5 15,-4-7 2-15,-9-9-3 16,-9-4-2-16,-14-6 0 16,-3 2-1-16,-30 7-9 15,-103 30-83-15,6 13-104 16,-31 11-749-16</inkml:trace>
  <inkml:trace contextRef="#ctx0" brushRef="#br0" timeOffset="2878.5177">25619 7067 1048 0,'0'0'195'0,"0"0"-45"16,0 0 17-16,0 0 8 16,0 0-54-16,0 0-30 15,-63-19-40-15,50 28-29 16,0 6 10-16,-5 6-6 16,3 3 1-16,-2 3 2 15,4 3-8-15,2 0-12 16,0 2-2-16,5-3-5 15,1 1 5-15,5-3-1 16,0-2-3-16,0-1 4 16,3-2-6-16,9-2 6 0,1-2 2 15,4-3 0-15,1 0-3 16,2-5 1-16,-1 0 9 16,1-2 1-16,1-5-1 15,-1 0-4-15,0-3-12 16,4 0 12-16,-1 0-4 15,2-11-7-15,1-2 0 16,-3-4-1-16,0-2 7 16,-4-3-5-16,0-5 5 15,1-6 7-15,-2-2-4 16,0-6-3-16,1-1-7 16,2-3 0-16,0 4 8 15,0 5-8-15,1 5 2 0,2 3-1 16,0 7 1-1,-2 2-1-15,5 5-1 0,0 3 1 16,4 4-1-16,1 3-1 16,2 3 1-16,1 1-9 15,0 0 8-15,-2 7 1 16,-3 5 0-16,-5 5-6 16,-2 3-2-16,-4 0 0 15,-6 1 1-15,-3 3-7 16,-5 0 13-16,-3 0-4 15,-2 1 5-15,0 2 13 16,-13 2-6-16,-4 0-6 16,-6 0 7-16,-2-6-7 15,-1 1 0-15,-2-6-1 0,-2-4 6 16,-1-4-5 0,-2-7 0-16,-2-3 2 0,-3 0 3 15,1-7-6-15,1-9 0 16,3-3 2-16,5-3-1 15,6 0 5-15,4-1-5 16,4 3 0-16,5 0 1 16,2 2-1-16,1 0 5 15,2 0-5-15,-1-2-1 16,0 2 1-16,-1-3 6 16,-1 2-7-16,0 0 0 15,-2-1 0-15,-2 3 1 16,1 2-1-16,-4 1 0 0,-3 5 0 15,-3 2-1-15,-1 1 0 16,-6 3 0-16,0 3 1 16,-1 0 1-16,0 0-1 15,1 9 1-15,2 2 7 16,2 1-2-16,2 4-5 16,2 1 0-16,2 2 0 15,4-1 0-15,4 0-1 16,5 5-5-16,4 1-7 15,9 13-84-15,13-3-167 16,2-6-471-16</inkml:trace>
  <inkml:trace contextRef="#ctx0" brushRef="#br0" timeOffset="7420.6924">12671 7786 876 0,'0'0'253'16,"0"0"-159"-16,-94-45 3 0,52 26 4 15,-4 0 1-15,-2-2-2 16,-4 0-37-16,-3 0 4 16,2 1 13-16,1 3-36 15,3 3 0-15,1 2-31 16,-4 5 1-16,-5 0-13 15,-2 6 11-15,-6 1-6 16,-2 0 0-16,-4 8-5 16,-1 8 0-16,0 4 9 15,0 3-9-15,0 5 11 16,3 3-12-16,2-1 8 16,10 1-8-16,7 1 7 0,9-2-5 15,10 3-1-15,4 0 1 16,8 1-2-16,5 4 1 15,4 2 1-15,6 2-2 16,4 2-5-16,0 5 4 16,0 5 1-16,4 4 0 15,6 6 1-15,1 2 1 16,1 4-1-16,1-2 10 16,1 3 4-16,-1 0-15 15,-2-2 10-15,1 1-8 16,2-5 5-16,0-2-7 15,7-6 6-15,4-3-6 16,6-5 12-16,10 1-2 16,6-5 2-16,7-2-11 0,7-3 5 15,14-1 16-15,17 0-3 16,17-5-9-16,3-7 10 16,-18-9-6-16,-24-7-5 15,-22-7 2-15,-2-2 2 16,8-2 3-16,5 0 3 15,7 0-2-15,-2-9 0 16,0-7 7-16,1-3-5 16,-3-6 14-16,-1-4-15 15,1-4-2-15,-6-3 12 16,-1-2-6-16,-1-1-7 16,-6-2-9-16,-2-2 3 15,-3 2-1-15,-4-5 2 16,-2-3-3-16,-4-1 4 0,-2-4-7 15,-4-2-4 1,-4-1 0-16,-1 1 1 0,-4 0 5 16,-5 3-5-16,-2 2 0 15,-4-2 9-15,-5 0-9 16,-2 0 0-16,0-5 9 16,-6-3-10-16,-9 2 0 15,-2-1 7-15,-5 3-7 16,1 5-1-16,-7 2 1 15,0 9-13-15,-4 2 13 16,-2 5 13-16,-2 3-12 16,-3 3 8-16,-2 1-7 15,-1 4-1-15,1 2 0 16,0 4 7-16,0 2-8 0,1 4 0 16,-1 0 2-16,-1 2-1 15,-4 1 6-15,-1 5-7 16,-2 0 0-16,3 1 6 15,-2 2-5-15,5 0 3 16,-2 0-3-16,5 5-2 16,2 5-4-16,3-3 4 15,2 4 1-15,9-3 0 16,0 1 11-16,8-2-11 16,1 0 0-16,3 0-1 15,3-3 0-15,0 0-5 16,3 0 6-16,-1-1 0 15,2-1-1-15,-1 1 0 16,0-1-19-16,-4 1-17 0,-2 4-15 16,-7 2-56-16,-34 13-71 15,2-2-171-15,-11-3-1129 16</inkml:trace>
  <inkml:trace contextRef="#ctx0" brushRef="#br0" timeOffset="9128.2485">8658 5816 1416 0,'0'0'186'0,"0"0"-33"16,0 0 1-16,0 0-81 15,0 0-58-15,0 0 37 16,-1 84 28-16,1-33-31 16,9 5-14-16,6 4-14 15,-2-4-12-15,5-5-9 0,-2-9-19 16,1-9-109-1,-3-13-116-15,-3-11-241 0,-6-9-444 0</inkml:trace>
  <inkml:trace contextRef="#ctx0" brushRef="#br0" timeOffset="9523.4318">8630 5786 1000 0,'0'0'220'0,"0"0"-33"16,0 0 55-16,0 0-50 15,0 0-82-15,0 0-49 16,0 0-35-16,2-18 12 16,30 41 27-16,13 4-6 0,10 0-31 15,5 0-6 1,1-2-1-16,-2-7-6 0,-6-6-8 16,-10-8-7-16,-10-4 10 15,-11-4 1-15,-8-18 6 16,-10-8-2-16,-4-7 0 15,0-9-8-15,-6-5 1 16,-6-2 1-16,2 5 16 16,2 8 13-16,4 10 20 15,2 11-1-15,2 13-29 16,0 6-28-16,14 3-1 16,13 20-4-16,7 12 5 15,9 8 23-15,2 5-4 16,0 4-7-16,-5 0-5 15,-1 0-7-15,-5-5-1 0,-2-2-54 16,3-9-70-16,-7-10-115 16,-8-15-354-16</inkml:trace>
  <inkml:trace contextRef="#ctx0" brushRef="#br0" timeOffset="9716.028">9507 5620 1388 0,'0'0'326'0,"0"0"-117"15,0 0-116-15,0 0-48 16,0 0-16-16,88-16-7 16,-61 12-22-16,3 0-78 15,-7 3-267-15,-9 1-445 0</inkml:trace>
  <inkml:trace contextRef="#ctx0" brushRef="#br0" timeOffset="9885.1054">9584 5835 1267 0,'0'0'296'15,"0"0"-114"-15,0 0-81 16,0 0-47-16,90-27-19 15,-21 3-34-15,34-13-1 16,-14 6-96-16,-4-2-306 0</inkml:trace>
  <inkml:trace contextRef="#ctx0" brushRef="#br0" timeOffset="10508.5472">10629 5190 1213 0,'0'0'250'15,"0"0"19"-15,0 0-61 16,0 0-37-16,0 0-11 16,0 0-33-16,0 0-47 15,-85-49-32-15,50 46-21 0,-2 3-8 16,-5 0-7-16,1 0-11 15,0 8 17-15,7 3-4 16,4 2-3-16,8 4-3 16,4 3-8-16,7 2-1 15,7 3-5-15,4 4 0 16,0-1 6-16,15-1-1 16,9-2-6-16,3-5 7 15,4-4 0-15,3-6 0 16,-1-8-1-16,0-2 0 15,-3-2-10-15,-2-17 11 16,-6-5 1-16,-2-10 5 16,-7-1-5-16,-5-5 0 15,-4 3 8-15,-4 1-8 0,0 4 10 16,0 8-10-16,-3 5 15 16,-1 8 17-16,1 5 10 15,0 4-4-15,1 2-2 16,2 0-29-16,0 2-8 15,0 17-8-15,2 8 8 16,12 14 18-16,5 10 11 16,9 19 5-16,11 15 21 15,-1-5-4-15,-3-8-4 16,-6-13-7-16,-6-12-21 16,-1 2 1-16,1 0-20 15,-6-8 0-15,-5-10 0 0,-4-9-6 16,-3-8-70-16,-5-6-65 15,-16-8-66-15,-10 0-90 16,-10-3-613-16</inkml:trace>
  <inkml:trace contextRef="#ctx0" brushRef="#br0" timeOffset="10786.0294">9978 6216 1737 0,'0'0'359'0,"0"0"-284"15,88-23-41-15,11-13 55 16,41-20 38-16,24-6-38 16,-1-2-35-16,-16 6-12 15,-26 5-20-15,-14 5-16 0,-26 7 4 16,-18 11-10-16,-22 9 0 15,-11 9 0-15,-9 2-48 16,-8 4-56-16,-13 6-64 16,-50 8-93-16,-14 15-220 15,-14 4-128-15</inkml:trace>
  <inkml:trace contextRef="#ctx0" brushRef="#br0" timeOffset="11051.1415">10041 6417 514 0,'0'0'1053'16,"0"0"-918"-16,0 0 14 15,97 6 56-15,-5-20 11 0,43-25-28 16,26-7-47-16,4-10-43 16,-6 1-16-16,-24 4-25 15,-11 0-10-15,-11 5-16 16,-25 7-7-16,-22 10-8 15,-23 10-15-15,-10 2 5 16,-5 3 4-16,-5 4-9 16,-8 4-1-16,-15 6-78 15,-60 36-103-15,-10 8-88 16,-29 12-507-16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7:05:58.7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24520 14333 74 0,'0'0'179'0,"0"0"-114"16,125 12-24-16,-71-7-12 0,-8-1 26 16,-6-1-12-16,-7-1-8 15,-10 0-2-15,-7-1 5 16,-7 1 22-16,-5-2-5 16,-2 2-29-16,-1-1 2 15,-1 1-1-15,0-2-20 16,3 2-6-16,1-1-1 15,1-1-20-15,0 2-6 16,1-2-73-16,-2 0-58 16,-1 0-50-16</inkml:trace>
  <inkml:trace contextRef="#ctx0" brushRef="#br0" timeOffset="233.4683">24659 14354 925 0,'0'0'260'0,"0"0"-97"0,0 0-28 16,0 0 33-16,0 0 34 16,0 0-13-16,0 0-35 15,138 49-50-15,-35-25-42 16,0-4-34-16,-19-8-26 16,-25-5 5-16,-16-7 11 15,2 0-12-15,1 0-6 16,-1 0-47-16,-12 0-64 15,-17-3-51-15,-11-3-108 16,-5-1-237-16</inkml:trace>
  <inkml:trace contextRef="#ctx0" brushRef="#br0" timeOffset="440.7041">24587 14570 1393 0,'0'0'376'0,"0"0"-230"16,0 0-92-16,158 17-10 16,-49-17 13-16,10 0 3 15,-7-12-15-15,-21-2-28 16,-27 3-17-16,-16 0-31 0,12-16-86 16,-10 5-208-1,-6-2-374-15</inkml:trace>
  <inkml:trace contextRef="#ctx0" brushRef="#br0" timeOffset="9765.1088">16128 6628 1192 0,'0'0'200'0,"0"0"-81"15,0 0-53-15,0 0-30 16,0 0 0-16,0 0-25 15,101-63-10-15,-60 44 7 16,-1 2-8-16,-4 3-78 16,-8 5-68-16,-10 3-126 15,-12 6-294-15</inkml:trace>
  <inkml:trace contextRef="#ctx0" brushRef="#br0" timeOffset="9922.4581">16103 6699 725 0,'0'0'163'0,"0"0"-30"0,0 0-46 16,0 0-2-16,0 0 21 16,0 0-34-16,0 0-22 15,119-36-26-15,-58 9-24 16,20-14-32-16,-17 5-181 16,-17 3-526-16</inkml:trace>
  <inkml:trace contextRef="#ctx0" brushRef="#br0" timeOffset="10161.4194">16371 6274 864 0,'0'0'175'0,"0"0"-117"0,0 0-29 15,0 0 10-15,0 0 24 16,117 9-2-16,-74 1-14 15,-1 4-11-15,-2 0-4 16,-7 8 3-16,-12 5-21 16,-17 7-2-16,-13 21 8 15,-52 27-5-15,-65 23-15 16,7-13-45-16,-8-16-785 0</inkml:trace>
  <inkml:trace contextRef="#ctx0" brushRef="#br0" timeOffset="11310.8183">16362 13554 1211 0,'0'0'181'16,"0"0"-128"-16,0 0-28 16,0 0-13-16,93-85 23 15,-54 58-6-15,4-2-10 16,0 0-9-16,0 3-10 16,2-2-108-16,-12 7-141 15,-11 6-514-15</inkml:trace>
  <inkml:trace contextRef="#ctx0" brushRef="#br0" timeOffset="11491.4512">16255 13654 527 0,'0'0'883'16,"0"0"-807"-16,0 0-76 15,0 0-9-15,0 0 8 16,94-71 1-16,-42 30-8 15,27-22-74-15,-15 9-107 16,-10 4-452-16</inkml:trace>
  <inkml:trace contextRef="#ctx0" brushRef="#br0" timeOffset="11705.9274">16431 13181 1605 0,'0'0'200'0,"0"0"-193"16,0 0-7-16,0 0-2 15,113 10 1-15,-28 6 1 16,-1 3 12-16,-10 6-12 16,-14 4 0-16,-29 5-19 15,-31 41-130-15,0-6-82 16,-28-1-156-16</inkml:trace>
  <inkml:trace contextRef="#ctx0" brushRef="#br0" timeOffset="18812.1113">29268 10655 439 0,'0'0'143'0,"0"0"-87"16,0 0-1-16,0 0 30 0,81-63 5 16,-58 47-27-16,-4 2-15 15,2 0-10-15,0 0 4 16,-1-1 0-16,0 0-3 16,-1 0-6-16,0-2-7 15,0-2 10-15,-2-2 13 16,-1-1 5-16,-1-2-15 15,3 1 8-15,-1 0-15 16,1 2 5-16,3-1-12 16,3 3-10-16,2 2 1 15,1 0 10-15,1 0-7 16,2 3 5-16,-1 0 8 16,3 1-16-16,-2 1 18 15,-1-1-14-15,0 1 4 16,-1 2-4-16,-3 0 1 0,-1 1-1 15,-4 2-11-15,-1 0-2 16,-3 2 1-16,-1-1 8 16,-1 1-16-16,1 2 12 15,-5 0-11-15,2 0-1 16,-5-1 1-16,-3 3-1 16,-4 0-33-16,-5 0-197 15,-13-1-632-15</inkml:trace>
  <inkml:trace contextRef="#ctx0" brushRef="#br0" timeOffset="19674.0103">28745 9532 72 0,'0'0'163'16,"0"0"-10"-16,0 0 35 15,0 0-38-15,0 0-23 16,0 0-32-16,0 0-14 16,0-6 3-16,0 0 17 15,0-2-31-15,0-1-16 16,0-5 4-16,5 0-11 16,2-3 12-16,5 1-16 15,0-3 5-15,4-1-7 16,4 0-2-16,4 1-5 0,4-1-6 15,4 0 4-15,3-1 1 16,7 1-11-16,0 1 0 16,5 2-10-16,1 0 8 15,4 0-14-15,2 3 7 16,0 0-5-16,0 0-2 16,-1 0 2-16,-2 4 4 15,-3-2 0-15,-2 1-3 16,-3 0 4-16,0 0 3 15,-4 1-7-15,-3-2 7 16,-3 2-15-16,-5 3 6 16,-6 0-1-16,-8 4-4 15,-6 1-2-15,-4 2 2 0,-4 0-2 16,-18 9-77-16,-12 10-207 16,-9 1-111-16</inkml:trace>
  <inkml:trace contextRef="#ctx0" brushRef="#br0" timeOffset="20790.6667">29290 10535 121 0,'0'0'178'15,"0"0"-123"-15,0 0 1 16,98-102 72-16,-63 72-14 15,1 4-16-15,0 2-4 16,-1 2-37-16,-1 5 9 16,-1 0-12-16,-2 2-7 0,-1 1 0 15,0 0 0-15,-2 0 4 16,2 1-16-16,0-1 21 16,-2 2-1-16,-2-1-24 15,-4 3 1-15,-2 3-5 16,-6 0 2-16,-3 3-13 15,-2 0-1-15,-5 0 5 16,0 3-13-16,-3 1 9 16,-1 0-15-16,0 0-1 15,0 0-4-15,-17 0-86 16,-5-2-142-16,-6 0-711 0</inkml:trace>
  <inkml:trace contextRef="#ctx0" brushRef="#br0" timeOffset="21559.7811">29036 9813 654 0,'0'0'106'16,"0"0"-76"-16,0 0-11 16,0 0 53-16,105-82 4 15,-77 58-16-15,2-1-13 16,-2-4 14-16,2 0-4 15,1-5-7-15,1-5 11 16,-1-1-9-16,2-6-13 16,0 0-17-16,-1 2 1 15,1 3-2-15,-1 7 5 0,-2 5 10 16,-1 5-5-16,-2 4-1 16,-2 3-5-16,1 1 4 15,-3 4-14-15,-1 1-2 16,-2 0 1-16,0 3-5 15,-2 1 6-15,-1 0-14 16,-1 1 12-16,-2 2 0 16,-2 0 1-16,-2 1-7 15,-5 1-6-15,-2 2-1 16,-3 0 0-16,0 0-95 16,-1 9-58-16,-14 3-77 15,-3 3-261-15</inkml:trace>
  <inkml:trace contextRef="#ctx0" brushRef="#br0" timeOffset="22107.5504">29525 10254 709 0,'0'0'112'0,"0"0"-76"0,106-66 6 16,-58 38 82-16,-2 0-24 15,0 3-35-15,-5 2-7 16,-4-1 7-16,-2 4-15 16,-5 4-17-16,-5 1-5 15,-6 3-14-15,-7 2-7 16,-7 4-7-16,-7-2-74 15,-16 2-135-15,-6 0-515 0</inkml:trace>
  <inkml:trace contextRef="#ctx0" brushRef="#br0" timeOffset="22557.4909">29076 9819 628 0,'0'0'164'0,"0"0"-37"0,0 0 40 16,0 0 40-16,0 0-45 16,0 0-22-16,0 0-25 15,2-11-36-15,-2 18-24 16,0 16-21-16,0 14 16 15,0 12 24-15,0 10-3 16,0 1-17-16,0 0-14 16,0-3-17-16,0-7-6 15,-3-3-8-15,-2-7-2 16,2-2-7-16,-2-6-40 16,-6-3-91-16,2-10-121 0,-3-7-267 15</inkml:trace>
  <inkml:trace contextRef="#ctx0" brushRef="#br0" timeOffset="22958.3276">28830 10257 1239 0,'0'0'230'16,"0"0"-156"-16,0 0-53 15,0 0 64-15,0 0 63 16,0 0-27-16,0 0-34 15,58 40-29-15,-33-26-25 16,1-3-14-16,3-3-12 0,1 0 0 16,-2-4-7-1,0-3-8-15,1-1-63 0,-3 0-27 16,0-10-15-16,-3-4-17 16,-4-1 36-16,-3-2 32 15,-6-2 35-15,-1 2 24 16,-2 2 3-16,-3 1 7 15,-3 5 47-15,1 3 25 16,-2 5 15-16,0 1-26 16,0 0-39-16,0 10-13 15,0 10 0-15,0 7 3 16,0 4-3-16,0 1-3 0,0 0-7 16,0-1-6-16,0-5-30 15,-3-4-149-15,-8-4-158 16,-1-13-753-16</inkml:trace>
  <inkml:trace contextRef="#ctx0" brushRef="#br0" timeOffset="23414.051">29021 9731 887 0,'0'0'255'0,"0"0"-177"0,0 0-15 16,0 0 35-16,0 0-10 16,0 0-43-16,0 0-14 15,-13 19-4-15,3-4 2 16,0 2-4-16,0 1-9 15,-3-1-6-15,2 1-4 16,2-4-5-16,-1-2 9 16,2-2-10-16,4-6 0 15,2-4 0-15,2 0 0 16,0-4 10-16,0-13-9 16,0-5-1-16,8-4 2 15,2-1 8-15,4 3 6 0,-1 2 6 16,3 5-6-1,1 5 11-15,2 4 4 0,1 5 1 16,2 3-4-16,4 0-10 16,3 11-4-16,4 9 0 15,0 6-14-15,10 23-28 16,-10-9-177-16,-9-1-303 0</inkml:trace>
  <inkml:trace contextRef="#ctx0" brushRef="#br0" timeOffset="28738.7322">28869 8995 618 0,'0'0'101'16,"0"0"-67"-16,0 0 63 16,0 0 40-16,0 0-46 0,0 0-8 15,-49-62 11-15,46 62-22 16,-1 0-25-16,-2 2-25 15,-7 16-12-15,-3 10 4 16,-5 10 14-16,2 8 14 16,-7 20 4-16,1 23 0 15,1 27 3-15,5 12 6 16,3 3-11-16,6-2 20 16,4-12-26-16,2-2 2 15,4 0-17-15,0-7-2 16,0-2 7-16,0-7-17 15,0-3 3-15,0-15-1 16,0-19-4-16,0 7 4 16,-4 3 2-16,-2 3-3 0,0 0 2 15,3-24 0-15,1-15-5 16,2 3 7-16,0 2-16 16,6-1 1-16,12-10 12 15,2-5-6-15,3-8-7 16,6-6 6-16,4-5-5 15,1-4 6-15,3-2-5 16,3 0-1-16,2-11 9 16,4-8-8-16,1-1 11 15,2-6-13-15,0 0 8 16,2 0 5-16,-2-1-4 16,-3 3-2-16,-1 2 3 0,-5-3 4 15,1 3-4 1,-3-2 5-16,0-2-2 0,-3 1 11 15,1-1-14 1,2-1 8-16,2 1 0 0,0-2-1 16,-1 3-6-16,1-2-4 15,-3 0 3-15,-2 1-1 16,-4-2-7-16,-1-2 5 16,-3-2 1-16,1-4-1 15,-1-3 9-15,1-4-2 16,2-3-5-16,1 1 0 15,-1-3-1-15,1 3-6 16,-2 0 12-16,-2 3-13 16,0 1 10-16,-3-1-6 15,-4 1-5-15,0-5-1 0,-2 0 1 16,-2-6 0 0,-1-3-1-16,0-3 1 0,-5-2 0 15,1 2 0-15,-5-2-1 16,1 2-5-16,-5 0 4 15,-2 0 1-15,0 2 0 16,0 0 0-16,-11 2 0 16,2 2 1-16,-3-1 0 15,1 3 0-15,-2 0 1 16,1 1 0-16,-1-1-1 16,1 5 2-16,-1 1-2 15,1 4 0-15,-4 2 1 16,-1 2 0-16,-4 4 4 15,-3 1-5-15,0 1-1 0,-6 4 1 16,-4-1 0-16,-1 3 0 16,-3 3 0-16,-2 1 5 15,0 1-5-15,-2 2 0 16,1 3 1-16,-3-1 0 16,0 2-1-16,-3 0 0 15,0 4 0-15,-5 0-1 16,-1 2-5-16,-4 0 0 15,-1 2 6-15,2-1 0 16,4 1-1-16,5 2 1 16,6-3-1-16,7 4 1 15,6-1 1-15,4 2 0 16,2 1 0-16,2 0-1 0,-2 0-1 16,-3 3-6-1,-5 6-8-15,-3 3 15 0,-5 2 1 16,0 2-1-16,-2-2 1 15,5 2-1-15,4-4 1 16,6 1-1-16,5 1 0 16,2 0 0-16,3 3-1 15,0 1 0-15,2 5-1 16,0 2-5-16,2 2 6 16,3 1 0-16,1 2-9 15,3-1 10-15,1 1 4 0,1-2-4 16,2-3-8-1,0-5 1-15,32-12-95 0,0-6-115 16,4-4-367-16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5:54:57.4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16777 4691 1729 0,'0'0'221'0,"0"0"-107"16,115-85-25-16,-24 32-2 15,27-5 0-15,14-1-37 16,-3 11-19-16,-10 6-19 16,-18 12-7-16,-17 2-5 15,-23 8-43-15,-18 7-75 16,-7 2-137-16,-12 5-288 16,-11 1-415-16</inkml:trace>
  <inkml:trace contextRef="#ctx0" brushRef="#br0" timeOffset="179.185">17209 4635 1362 0,'0'0'164'0,"0"0"-119"15,0 0-31-15,0 0 14 16,0 0 156-16,0 0 31 16,115-2-83-16,-48-21-82 15,10-7-32-15,2-2-11 16,-17 2-7-16,4-17-103 15,-19 10-248-15,-23 1-798 0</inkml:trace>
  <inkml:trace contextRef="#ctx0" brushRef="#br0" timeOffset="584.6316">16784 4157 1564 0,'0'0'183'0,"0"0"-54"15,0 0-38-15,-79 73 21 16,60-29-16-16,1 21-37 16,6 20-3-16,3-6-2 15,8-6-7-15,1-11 2 0,1-12 0 16,19 4-12-16,6 3-10 15,12-12 16-15,20-9-1 16,30-17 14-16,31-18 18 16,17-5-7-16,6-25-12 15,-11-11-15-15,-16 1-8 16,-11-3-1-16,-23 6-10 16,-22 8-3-16,-17 8-6 15,-11 4-10-15,-1 1 0 16,-4 1-2-16,-4 1 0 15,-9 5-35-15,-8 4-42 16,-4 2-29-16,-1-4-122 16,0 1-292-16,0-4-629 0</inkml:trace>
  <inkml:trace contextRef="#ctx0" brushRef="#br0" timeOffset="2639.9194">19056 3609 1587 0,'0'0'277'0,"0"0"-16"15,0 0-50-15,0 0-91 16,0 0-81-16,0 0-38 0,-5 79-1 15,19 13 21-15,4 8 3 16,-2-13-7-16,-2-22-16 16,-4-26 5-16,-1-10-4 15,1-2 2-15,-1-4-4 16,-1-7-90-16,-5-15-39 16,-3-5 81-16,0-25-1 15,-17-27-24-15,-9-30 37 16,-7-31 29-16,1-13 6 15,10 6 1-15,13 17 1 0,9 35 26 16,2 22 2 0,11 16-17-16,6 10-3 0,8 2-7 15,6 2-1 1,3 3-1-16,-2 13 0 0,-4 4-1 16,-6 11 1-16,-10 16-7 15,-11 9 6-15,-3 11 0 16,-8 3-1-16,-14 0 1 15,1-3-5-15,1-11 5 16,8-10 1-16,4-11-1 16,8-5 0-16,0-4 1 15,10 0 0-15,17 4 14 16,8 4 18-16,12 3 17 16,5 4-2-16,2 3-16 15,-5 1-10-15,-4 3-6 0,-11 2-6 16,-12 0-8-1,-13-1 5-15,-9-3 9 0,-6-2 7 16,-22-3 7-16,-14-5 0 16,-12-5-14-16,-5-8-9 15,1-3-6-15,7-8-1 16,15-14-66-16,15-6-84 16,30-18-56-16,18 8-189 15,12 4-281-15</inkml:trace>
  <inkml:trace contextRef="#ctx0" brushRef="#br0" timeOffset="3032.8831">19744 3495 1209 0,'0'0'314'16,"0"0"-9"-16,0 0-106 0,0 0-59 16,0 0-35-16,0 0-12 15,-83-56-49-15,67 73-26 16,1 11-10-16,0 8 1 15,5 7 5-15,2 3 0 16,4-3-5-16,4-2-3 16,0-4-5-16,0-8-1 15,7-11 1-15,2-10-1 16,2-8 1-16,2-2-1 16,4-18 16-16,2-6-7 15,0-6-8-15,-1 1 0 16,-1 3 7-16,-4 3-8 0,-4 8 1 15,1 5-1-15,-3 8-1 16,0 4 0 0,6 0-14-16,2 10 5 0,5 6 9 15,2 4 0-15,-2-2-1 16,0 2 1-16,-3-1 1 16,-1-5-30-16,-4-2-77 15,1-12-69-15,-5 0-202 16,-5-12-280-16</inkml:trace>
  <inkml:trace contextRef="#ctx0" brushRef="#br0" timeOffset="3404.4621">19926 3442 970 0,'0'0'365'0,"0"0"-259"15,0 0-48-15,0 0 103 16,0 0 3-16,0 0-59 15,88 43-48-15,-60-35-27 16,-1-3-15-16,-2-5-13 16,-3 0 7-16,-6-2-8 15,-5-10 9-15,-6-4-4 16,-5-3 0-16,0-3-5 16,0 1 1-16,-6 4 9 15,-3 3 47-15,5 6 27 16,0 5 4-16,3 3-43 0,1 7-35 15,0 16-10 1,0 8-1-16,9 14 42 0,6 2 13 16,1 6 18-16,4-2-26 15,-4 4-24-15,2-4-14 16,-2-2-1-16,-4-5-8 16,-1-11 0-16,-2-6-101 15,-5-24-100-15,-1-3-175 16,-3-8-441-16</inkml:trace>
  <inkml:trace contextRef="#ctx0" brushRef="#br0" timeOffset="4036.5968">20434 3434 1403 0,'0'0'172'0,"0"0"-133"16,0 0-30-16,0 0 5 16,0 0 8-16,0 0-7 15,0 0-4-15,39 29-2 16,-29-33 10-16,-2-13 13 16,-3-3-13-16,-5-3-6 15,0-1 9-15,0-1-11 0,-7 3 10 16,-3 4 50-1,-2 4 1-15,2 7 18 0,0 4-16 16,2 3-30-16,0 6-32 16,1 15-5-16,2 7 2 15,2 8 4-15,3 3-2 16,0 1-4-16,15-5 2 16,9-4-9-16,4-7 2 15,7-8-1-15,1-12 7 16,1-4-8-16,1-18-6 15,-3-10-53-15,-7-11-71 16,-8-8-15-16,-6-3-5 16,-9 0 91-16,-5 4 50 15,0 4 9-15,0 10 79 16,-6 11 43-16,1 8 18 16,0 9-29-16,5 4-51 0,0 0-45 15,0 15-14-15,5 6 0 16,11 4 1-16,4 4-1 15,6-1 0-15,3 1 1 16,4-2 11-16,0 3-4 16,-2-5-9-16,-2 0 1 15,-10-5 0-15,-4-2 0 16,-7-1 0-16,-8-2 0 16,0-3 8-16,-14-1-8 15,-7-3-1-15,-1-5-31 16,5-3-146-16,7 0-305 0</inkml:trace>
  <inkml:trace contextRef="#ctx0" brushRef="#br0" timeOffset="4445.9139">21357 3357 1696 0,'0'0'209'0,"0"0"-12"16,0 0-129-16,0 0 21 16,0 0-34-16,45-98-27 15,-29 68-19-15,-2-7-9 16,-5-4 0-16,-6-4-15 16,-3 1 2-16,0 2-2 0,-12 6 10 15,-2 10 5 1,0 5 0-16,2 8 1 0,3 3-1 15,5 7 1-15,2 3 0 16,2 0-1-16,0 1-5 16,3 18-2-16,12 6 6 15,4 8 0-15,7 8 1 16,4 0 6-16,2-2 6 16,5-1 6-16,2-7-11 15,2-8 1-15,2-9-8 16,-3-11 0-16,-4-3-24 15,-5-6-60-15,-8-29-115 16,-10 3-127-16,-10-1-286 0</inkml:trace>
  <inkml:trace contextRef="#ctx0" brushRef="#br0" timeOffset="5394.6715">21717 2898 1467 0,'0'0'345'16,"0"0"-48"-16,0 0-140 0,0 0-18 15,0 0-45-15,0 0-53 16,0 0-22-16,-4 53 44 16,8-24-6-16,8 3-11 15,2-1-27-15,0-1-2 16,1-5-16-16,3-3 5 16,0-8-5-16,0-6 0 15,1-8-1-15,-1 0 0 16,2-18-23-16,-4-10-35 15,0-4-11-15,-5-4-2 16,-4-3 29-16,-4 3 20 16,-1 5 16-16,-2 4 6 15,0 9 9-15,0 7 22 16,0 4 24-16,1 7-14 16,1 0-40-16,2 12-1 0,4 8-1 15,5 6 0-15,2 2 1 16,4 0 7-16,7-3 4 15,-1-2-4-15,7-5 4 16,2-7-2-16,0-6-2 16,-1-5 2-16,-6-5-3 15,-6-19-6-15,-8-8-10 16,-13-18-9-16,-5-31-4 16,-31-30 6-16,-6-4 3 15,3 15 8-15,10 32 6 0,13 34 8 16,6 16 41-16,2 3 3 15,-1 5-13-15,5 5-7 16,2 5-32-16,2 17-3 16,0 20-5-16,10 20 7 15,20 24 1-15,14 17-1 16,3-6-10-16,-3-19 11 16,-8-27-1-16,-4-22 0 15,10-5-47-15,4-2-21 16,6-9-54-16,-5-8-12 15,-6-8 0-15,-9-16 20 16,-9-9 21-16,-7-5 58 16,-7-2 25-16,-6 4 11 0,-3 6 61 15,0 12 47 1,-9 12 5-16,-8 6-40 0,-5 15-44 16,-4 19-5-16,0 12 40 15,5 7 7-15,7 4-7 16,13-1 0-16,1-1-9 15,22-5-13-15,18-7 19 16,28-4 8-16,29-14 15 16,26-16-32-16,4-9-9 15,-21-7-8-15,-30-13-28 16,-31 1 7-16,-12 2-14 16,-6-4-35-16,-27-9-89 15,-14 6-198-15,-37 4-955 0</inkml:trace>
  <inkml:trace contextRef="#ctx0" brushRef="#br0" timeOffset="9647.2151">3138 3892 628 0,'0'0'1214'16,"0"0"-966"-16,0 0-92 15,0 0-78-15,-58 92-52 16,34-5 8-16,0 12 6 16,6-14-12-16,12-19-16 15,6-26-3-15,0-6-9 16,2 0 0-16,17-2 0 16,12-6-83-16,38-32-111 0,-8-21-373 15,-1-13-464-15</inkml:trace>
  <inkml:trace contextRef="#ctx0" brushRef="#br0" timeOffset="9858.967">3424 3722 1805 0,'0'0'349'16,"0"0"-108"-16,0 0-115 16,0 0-72-16,0 0-30 15,-13 83-1-15,22-28 33 16,4 11-19-16,2 7-16 15,0-13-11-15,3 4-8 16,-3-7-1-16,1-7-1 16,-5-8-64-16,-5-8-109 15,-8-4-79-15,-13-10-278 16,-10-9-530-16</inkml:trace>
  <inkml:trace contextRef="#ctx0" brushRef="#br0" timeOffset="10064.5397">2986 4400 1722 0,'0'0'262'0,"0"0"-186"15,0 0-62-15,0 0 96 16,104 48-8-16,-50-29-29 16,3 2-32-16,8 0-5 15,1-2-26-15,4-5 0 16,2-10-10-16,2-4-43 15,23-46-96-15,-21-4-192 16,-12-6-505-16</inkml:trace>
  <inkml:trace contextRef="#ctx0" brushRef="#br0" timeOffset="10236.915">3854 4000 1275 0,'0'0'660'15,"0"0"-511"-15,0 0-40 16,0 0-44-16,-79 98 14 15,65-47-8-15,1 7-30 16,4 2-9-16,3 1-12 16,3-3-11-16,3-7-9 15,0 1-13-15,14-12-172 16,-4-19-452-16</inkml:trace>
  <inkml:trace contextRef="#ctx0" brushRef="#br0" timeOffset="17611.3405">516 3805 1455 0,'0'0'290'0,"0"0"-91"15,0 0 19-15,0 0-21 16,0 0-71-16,-57-28-72 16,57 36-54-16,24 20-12 15,10 12 12-15,12 13 6 0,7 4 3 16,2 1-3-16,0-3-5 15,-6-2 0-15,-1-7 6 16,-5-4-6-16,-4-6 1 16,-11-9-1-16,-11-11 1 15,-4-6-2-15,-10-10 11 16,-3 0 11-16,0-10 36 16,-13-18 24-16,-2-7-43 15,-6-7-11-15,6 0-2 16,6 3-13-16,6 11-3 15,3 10-10-15,0 6 0 16,7 10-11-16,7 2-1 16,11 0 5-16,5 5-8 0,6 10-30 15,27 7-79-15,-11-4-142 16,-9-4-343-16</inkml:trace>
  <inkml:trace contextRef="#ctx0" brushRef="#br0" timeOffset="18547.875">1254 3846 1001 0,'0'0'306'0,"0"0"-51"15,0 0 34-15,0 0-50 16,0 0-61-16,0 0-52 16,0 0-29-16,-64-29-29 15,58 29-31-15,0 14-12 16,3 8-17-16,3 10-7 15,0 6 7-15,1 3-7 16,13 1 0-16,8-3 5 16,2-8-6-16,6-5 0 15,1-7 0-15,-1-3 1 0,0-10-1 16,-5-3 0 0,-7-3-13-16,-3 0-44 0,-9-14 7 15,-3-6 17-15,-3-7 3 16,-6-6 5-16,-16-3 13 15,-8-4 2-15,-3 1 8 16,2 4 2-16,1 5 0 16,5 7 13-16,8 9 9 15,5 6 17-15,8 6-11 16,4 2-28-16,0 2-10 16,7 13-8-16,11 6 12 15,7 5 6-15,2-1-1 0,6-2-1 16,15-14-109-16,-5-5-142 15,-6-4-490-15</inkml:trace>
  <inkml:trace contextRef="#ctx0" brushRef="#br0" timeOffset="18788.9839">1281 3222 1652 0,'0'0'477'15,"0"0"-311"-15,0 0 27 16,0 0-86-16,0 0-55 16,0 0-15-16,-67 95-10 0,67-48-5 15,10 1-2 1,16 2-19-16,8-6 8 0,9-2-9 16,5-5-6-16,10-6-9 15,3-9-95-15,18-22-135 16,-15 0-125-16,-13-12-466 0</inkml:trace>
  <inkml:trace contextRef="#ctx0" brushRef="#br0" timeOffset="19336.8685">1579 3198 1729 0,'0'0'332'15,"0"0"-134"-15,0 0-114 16,0 0-57-16,0 0-27 16,0 0 1-16,0 0 14 15,97 34 7-15,-70-18-7 16,-3 2-6-16,-9-2-3 15,-2 3 0-15,-7-1 3 16,-4-2 4-16,-2-3 4 16,0-4 2-16,-3-5 3 15,-8-4 1-15,-2 0-7 16,2-3-10-16,2-11-6 16,2-3-7-16,1-1-7 15,6-3 3-15,0-4 10 0,0 3-5 16,0-2 5-16,0 0 1 15,0 2 1-15,0 5-1 16,0 2 2-16,0 6-2 16,0 4 36-16,-3 4 29 15,3 1 5-15,0 0-44 16,0 0-21-16,0 8-5 16,0 8-6-16,0 5 6 15,3 3 2-15,10 0 4 16,1 0 0-16,5-5-5 0,2-2 0 15,3-5 5-15,4-5-6 16,1-7-79-16,5-11-128 16,-3-11-297-16,-8-7-633 15</inkml:trace>
  <inkml:trace contextRef="#ctx0" brushRef="#br0" timeOffset="19602.805">1739 2766 722 0,'0'0'941'0,"0"0"-744"16,0 0-54-16,0 0-75 0,0 0 5 15,113 3-2-15,-56 28 3 16,4 11-16-16,5 10 2 15,-4 13 3-15,-8 18-26 16,-23 19-19-16,-23 8-5 16,-20-3-13-16,-48-12-70 15,8-34-210-15,-9-16-1321 0</inkml:trace>
  <inkml:trace contextRef="#ctx0" brushRef="#br0" timeOffset="21273.9843">2176 3534 1597 0,'0'0'401'0,"0"0"-175"16,0 0 30-16,0 0-56 15,0 0-98-15,0 0-54 16,0 0-24-16,-24-11-24 16,45 34-9-16,1 9 9 15,10 8 0-15,-1 4 1 0,2 1-1 16,4 2 0-16,-4-3 0 16,-2-1-86-16,11-4-150 15,-8-10-234-15,-8-15-231 0</inkml:trace>
  <inkml:trace contextRef="#ctx0" brushRef="#br0" timeOffset="21816.9149">2561 3445 1508 0,'0'0'333'0,"0"0"-61"16,0 0-81-16,0 0-28 16,0 0-41-16,0 0-73 15,-81 14-28-15,69 11 0 16,3 3-1-16,5 5-9 16,4 0-5-16,0 1 0 15,13-5-6-15,8-4 0 0,6-6-1 16,1-8 1-16,-1-6-1 15,0-5-40-15,-6-5-28 16,-5-14 39-16,-5-8 14 16,-7-5 8-16,-4-4 7 15,0 0-15-15,-13 0-1 16,-8 6-15-16,3 6 5 16,-3 7-15-16,5 12 8 15,2 5 5-15,1 2-54 16,7 15-10-16,6 3-11 15,0 2-73-15,33-3-86 16,0-4-129-16,2-10-440 0</inkml:trace>
  <inkml:trace contextRef="#ctx0" brushRef="#br0" timeOffset="22476.0813">2776 3237 1401 0,'0'0'213'15,"0"0"10"-15,0 0-75 16,0 0-77-16,-81 22-32 16,69-4-26-16,8 2-7 15,2 4-6-15,2-4-1 16,3 0 0-16,12-3-9 16,0-6-47-16,3-5-30 0,-2-6-3 15,-1 0-26-15,-3-14 79 16,-2-7 37-16,-5-5 10 15,-4-1 28-15,-1 0 40 16,0 5 55-16,-1 3-23 16,-4 7 18-16,4 6-20 15,1 4-29-15,0 2-66 16,6 2-13-16,15 12-12 16,14 7 11-16,4 3 1 15,3 3 0-15,0 1 1 16,-5 1 0-16,-7 2 0 15,-3-1 6-15,-9 1-6 16,-8-4 0-16,-10-4 5 16,0-3 0-16,-10-6-4 15,-11-8-1-15,-6-2-1 0,3-4-5 16,-1-2 3-16,7-9 2 16,3-6-9-16,6-3-26 15,6 0-5-15,3-4 1 16,0-2-20-16,0-3-6 15,0 0-7-15,6-2-36 16,0-1-7-16,-6-2 22 16,0 0 56-16,0 3 36 15,0 4 1-15,0 6 96 16,0 7 74-16,0 5-5 16,0 7-12-16,0 2-53 15,0 0-51-15,9 12-30 16,9 10-10-16,7 5-2 0,3 4 11 15,2-1-3-15,0 0-3 16,-3-2-12-16,-6-4-18 16,-3-8-88-16,-12-16-95 15,-5 0-280-15,-1-16-148 0</inkml:trace>
  <inkml:trace contextRef="#ctx0" brushRef="#br0" timeOffset="22604.9428">2913 2919 449 0,'0'0'146'0,"0"0"-35"0,56 78-101 15,-26-47-10-15,-2-6-646 16</inkml:trace>
  <inkml:trace contextRef="#ctx0" brushRef="#br0" timeOffset="23099.4436">3145 2953 1209 0,'0'0'282'0,"0"0"-97"16,0 0-81-16,0 0-6 15,0 0-28-15,-28 87-43 16,28-63-17-16,0-4-9 16,6-6 0-16,3-3-1 15,4-10-1-15,1-1 1 0,-2 0 21 16,6-6 18-1,-5-4-17-15,2 3-12 0,-6 4-2 16,1 3-8-16,-4 0-1 16,-1 0 0-16,-1 12 1 15,1 5 1-15,1 4 11 16,1-1 12-16,4 1-11 16,2-3-7-16,5-4 0 15,6-5-5-15,1-9 4 16,-2 0-5-16,-1-18-22 15,-3-11 10-15,-10-6-16 16,-9-6-4-16,0-5 11 16,-25-4 4-16,-3-2 17 15,-5 2 25-15,3 8 52 0,9 11 51 16,6 12 35-16,9 12-49 16,6 7-63-16,0 0-51 15,14 17-20-15,14 9 20 16,8 9 0-16,7 3 12 15,0 3-10-15,-1-2-1 16,-6 0 0-16,-5-3-1 16,-7-2-92-16,-12-1-130 15,-9-11-286-15,-3-9-472 0</inkml:trace>
  <inkml:trace contextRef="#ctx0" brushRef="#br0" timeOffset="23281.9583">3350 2863 1031 0,'0'0'216'0,"0"0"90"16,89 5-163-16,-47 7-63 16,-6 5-22-16,-5 0-58 15,-3 11-27-15,-11-6-191 16,-10-5-425-16</inkml:trace>
  <inkml:trace contextRef="#ctx0" brushRef="#br0" timeOffset="23408.1481">3408 2791 1136 0,'0'0'207'0,"0"0"-37"16,0 0-122-16,0 0-48 0,0 0-15 15,91-42-49-15,-42 48-166 16,-4 2-452-16</inkml:trace>
  <inkml:trace contextRef="#ctx0" brushRef="#br0" timeOffset="23624.8067">3797 2677 1888 0,'0'0'264'16,"0"0"-57"-16,0 0-127 0,0 0 0 15,-28 103 18 1,28-58-29-16,0 0-25 0,16-6-24 16,12-6-11-16,11-11-8 15,24-9 0-15,22-13-1 16,18-2-73-16,-15-13-208 16,-25-1-564-16</inkml:trace>
  <inkml:trace contextRef="#ctx0" brushRef="#br0" timeOffset="24906.9074">4285 3294 1577 0,'0'0'179'0,"0"0"-72"16,0 0 33-16,0 0 43 16,88-34-59-16,-63 5-62 15,-4-6-35-15,-7-6-10 16,-10-1-6-16,-4-1-10 16,-6 3-1-16,-15 2-21 15,-1 8 7-15,-1 7 7 16,6 6 7-16,3 7 18 15,4 3-2-15,7 4 14 0,3 3 7 16,0 0-37-16,0 3-24 16,16 14 9-16,5 7 15 15,3 5 19-15,7 2 5 16,2 2 10-16,4-2 5 16,-1-1-12-16,3-7-15 15,-2-7-11-15,-4-7-1 16,-3-9-31-16,-6-4-73 15,-5-20 47-15,-8-9 16 16,-5-11-32-16,-6-5 2 16,0-6 42-16,-11 0 21 15,-4 4 8-15,3 12 46 16,2 12 25-16,4 12-5 16,0 10 20-16,6 5-20 15,0 5-66-15,7 15-15 0,13 8 4 16,7 7 11-16,4 0 0 15,9 0-1-15,-1-9 0 16,1-9 1-16,-1-9-1 16,-2-8-22-16,-4-10-85 15,-5-22-3-15,-8-8-53 16,-13-9-69-16,-7-5 134 16,-10-1 70-16,-15 4 29 15,-5 7 60-15,0 11 95 16,4 14 18-16,7 11-85 15,4 8-46-15,6 1-32 0,5 19-9 16,4 8 8 0,0 6-8-16,6 4 5 0,10-1-6 15,4-4-1-15,2-6 1 16,-3-8-28-16,-4-11-49 16,-2-8-33-16,-5-3 7 15,-2-18 74-15,-1-6 29 16,-5-5 11-16,0 3 135 15,0 5-6-15,0 8-12 16,0 8 4-16,0 8-55 16,1 0-50-16,14 17-26 15,3 12 0-15,13 9 8 16,6 8-7-16,1 3-1 16,-1 7-1-16,-1 1 0 15,-8-3 5-15,-4 2-5 0,-12-4-1 16,-6-4-36-1,-6-8-42-15,-3-12 33 0,-18-12 15 16,0-13-12-16,-4-3 22 16,1-19 11-16,1-12 8 15,7-6-5-15,9-1 1 16,7-2 6-16,0 4 0 16,9-1-7-16,7 2 7 15,2-2 0-15,0 0 0 16,-2-2 0-16,-2 0 0 15,-5 1-1-15,-5 4-6 16,-4 2 1-16,0 3 5 0,-4 7-1 16,-10 4-8-16,-4 5-6 15,3 6 6-15,1 0 10 16,3 4 2-16,8 2 26 16,3 1-16-16,0 0-12 15,0 0-12-15,12 13 11 16,7 5 0-16,2 5 0 15,5 5 0-15,-1 3 0 16,2 0-5-16,-2 1 6 16,0-1 0-16,-2-6 1 15,-5-4 0-15,-2-7 1 16,-2-4-1-16,-4-9 1 16,-1-1 4-16,0-1 0 15,-3-14-6-15,6-17-34 16,-6 4-184-16,-3 1-562 0</inkml:trace>
  <inkml:trace contextRef="#ctx0" brushRef="#br0" timeOffset="25335.746">5501 2671 2008 0,'0'0'370'0,"0"0"-265"0,0 0-56 16,0 0-37-16,0 0-12 16,0 0-183-16,-5-78-1611 0</inkml:trace>
  <inkml:trace contextRef="#ctx0" brushRef="#br0" timeOffset="33431.6735">9726 3737 1350 0,'0'0'260'0,"0"0"-7"16,0 0 2-16,0 0-99 16,0 0-73-16,-40 12-47 15,26 59-22-15,-2 5 24 0,1 1 8 16,3-5-20 0,8-21-9-16,2 6-11 0,2 2 1 15,0-7-6-15,8-8-1 16,11-11-73-16,20-27-131 15,-3-6-335-15,-3-8-300 0</inkml:trace>
  <inkml:trace contextRef="#ctx0" brushRef="#br0" timeOffset="33617.4489">9914 3754 1652 0,'0'0'338'0,"0"0"-131"15,0 0-135-15,0 0-51 16,-12 88 16-16,6-33 21 0,2 10-36 16,2 5-6-1,2 3-15-15,3 22-1 0,9-16-127 16,0-16-517-16</inkml:trace>
  <inkml:trace contextRef="#ctx0" brushRef="#br0" timeOffset="34819.0861">11947 3606 1209 0,'0'0'403'0,"0"0"-30"16,0 0-126-16,0 0-111 15,0 0-78-15,-45 90-11 16,26 5 29-16,3-3-10 16,5-12-26-16,5-26-6 15,6-20-15-15,0 3-10 16,0 4 0-16,9 3-8 15,5-8-1-15,9-11-149 16,-2-7-167-16,-3-17-610 0</inkml:trace>
  <inkml:trace contextRef="#ctx0" brushRef="#br0" timeOffset="35015.9506">12098 3570 1881 0,'0'0'367'0,"0"0"-214"0,0 0-115 16,0 115 53-16,0-9 25 15,0 12-28-15,6 5-51 16,4-9-16-16,-1-8-21 16,-9-2-25-16,0-24-279 15,-12-18-798-15</inkml:trace>
  <inkml:trace contextRef="#ctx0" brushRef="#br0" timeOffset="36671.3926">6431 6232 770 0,'0'0'137'16,"0"0"-85"-16,118 5 68 16,-42-1 7-16,25 1-20 15,25 3-2-15,8-1-31 16,0 3-23-16,-4-1-12 16,-3 2-3-16,10 0-14 15,-1 1-7-15,4 0 8 16,-1 3 5-16,-7 1-15 0,1 2-12 15,-3 1 0 1,-1-2 6-16,-3-3-1 0,1-3-6 16,-2-5 0-1,-4-6 0-15,-3 0 0 0,-6 0 0 16,0-5 16-16,1-7 13 16,0-4 6-16,1 2 5 15,1 1-5-15,4 1-6 16,5 6-18-16,0 0 6 15,-2 3 4-15,-6 1-5 16,-4-1-7-16,-4 1-2 16,-1 0 0-16,-3-6-1 15,2-2 7-15,0-1 9 16,4-2-3-16,4 1-11 16,-2-2 3-16,-2 4-2 0,0 1 12 15,-10 2-2-15,-1 1 7 16,-2 1-8-16,2 1 0 15,0-1 11-15,-2 2 1 16,-1 1-11-16,-4 0-13 16,2 2 4-16,3 0-1 15,-2 0 5-15,1 0 5 16,-2-1-4-16,0-2-3 16,-2 0-2-16,-2 1-4 15,-13-1-5-15,-16 2 9 16,-11-1-9-16,-3 2 1 15,8 0-1-15,11 0 0 16,19 0 0-16,14 0 8 0,14 0-1 16,2 0-7-1,-5 0 0-15,-8 0 1 0,-13 0 5 16,1 2-7-16,-2 2 1 16,1 0 0-16,1 1 5 15,-1-1-5-15,1-1 12 16,1-1 8-16,1-2-14 15,5 0-5-15,3 0 48 16,4-5-16-16,-2 0-22 16,1-2 27-16,-5 2 16 15,-4 0-29-15,-15 2 14 16,-20 2-9-16,-15 1-9 16,-6 0 11-16,-1 0-25 15,1 0-7-15,-2 0 0 0,-10 0-1 16,-23 4-12-16,-3 5-117 15,-17 0-255-15</inkml:trace>
  <inkml:trace contextRef="#ctx0" brushRef="#br0" timeOffset="62676.2598">8275 4470 487 0,'0'0'205'0,"0"0"-34"16,0 0-21-16,0 0 57 0,0 0-81 16,0 0 3-16,-21-24 38 15,18 23-8-15,3-1-30 16,-2 2-15-16,-1 0-59 15,-2 11-55-15,-4 15 11 16,-2 14 8-16,-5 10 42 16,1 7-12-16,-1 4-6 15,2 0-14-15,2 3-4 16,5 0-7-16,2-2-5 16,4-3-12-16,1-6 1 15,0-9-2-15,0-10-22 16,0-10-55-16,7-12-105 0,3-9-166 15,-4-3-307-15</inkml:trace>
  <inkml:trace contextRef="#ctx0" brushRef="#br0" timeOffset="64401.794">8089 4366 1380 0,'0'0'206'0,"0"0"-142"16,0 0-39-16,0 0 80 16,141 0 50-16,-48 9-41 15,29 4-50-15,15 2-2 0,2-4-5 16,-2 0-12-16,-4-5-16 15,7-3-20-15,6-3 7 16,6 0 7-16,3 0-15 16,2 0 6-16,1-6 1 15,-3-1-1-15,-2 3-8 16,-6 1-5-16,-5 1 11 16,-6 2 0-16,-2 0-6 15,-6 0 7-15,0 2 2 16,2 4 0-16,4-5-4 0,1-1 20 15,0 0-15 1,-3 0 3-16,-7-10 8 0,0 2-15 16,-10-1-4-16,-6 3-7 15,-12 2 10-15,-8 1-11 16,-4 1 0-16,-4 1-1 16,-11 1 2-16,-13 0-1 15,-10 0 1-15,-3 0-1 16,8 0 0-16,9 0 1 15,8 0 0-15,1 0 0 16,-3 0 1-16,-3 0-1 16,-3 0-1-16,-1 0 1 15,-7-1-1-15,0 1 1 16,-5 0-1-16,-1-2 0 16,0 2 0-16,0 0 1 0,0-1 0 15,0 1-1-15,1-1 0 16,1 1-1-16,-1 0 1 15,-5 0 0-15,-1 0 0 16,-5 0 0-16,-6 0 2 16,-4 0-1-16,-9 0-1 15,-5 0 0-15,-5 0 0 16,-2 0-1-16,-1 2-5 16,1 4 4-16,1 4 2 15,0 4-1-15,-1 1 1 16,2 2 0-16,1 5 1 15,-3 3 6-15,0 3-1 16,0 6 3-16,1 4-1 16,2 6-1-16,-3 6-1 0,-1 4-5 15,-2 5 7-15,-3 3-7 16,0 1 1-16,0-1 7 16,-2-6 2-16,-7-6 4 15,0-8-9-15,-1-6 6 16,-1-8-1-16,0-5 1 15,3-8 0-15,0-3 1 16,4-6-3-16,1-5 8 16,0 1 8-16,-3-2 8 15,0 0 12-15,-4 0-17 16,-5-6-19-16,-3 0-2 16,-5-2-8-16,-3 0 1 15,-6 0 0-15,-5 2 0 16,-5-2 0-16,-6 3 0 0,-2 1 0 15,-3 1-1-15,-3 1 0 16,-4 1 0-16,-1 1 1 16,-3 0-1-16,-3 0 0 15,1 0 1-15,2 0-1 16,-2 0 0-16,1 0-1 16,-3 0 0-16,-13 0 1 15,-21 0 1-15,-27 0-1 16,-6 1 0-16,7 2-1 15,16 0-5-15,36 0 5 16,15-1 0-16,-9 1 1 16,-14 1-1-16,-14 0 1 0,-17 0-7 15,6-2 6-15,3-2-4 16,-1 0-1-16,-1 0-8 16,7 0 2-16,5 0 6 15,8 0 6-15,14 0-2 16,13 0 2-16,11 0 0 15,-9 0 0-15,-23 0 0 16,-23 0 0-16,-11 0-2 16,22 0-5-16,21 0 5 15,25 0-8-15,2 0 10 16,-9 0 1-16,-5-3 0 16,-7 0-1-16,3 0 0 0,1 2 0 15,4-1 1-15,0 2-2 16,0 0 1-16,-4 0-1 15,-3 0-5-15,1 3 4 16,-5 3-5-16,7 0 6 16,1-1-1-16,0 2 1 15,1-3-4-15,2 2 5 16,-4-2 0-16,2-1-8 16,-3-1 7-16,2 0-6 15,1-2 1-15,5 0 5 16,6 0 0-16,6 0-1 15,8 0-4-15,4-4 6 16,4 0 0-16,3-2 0 16,-2 0 0-16,0 1 1 15,-3 1-1-15,-1 2 0 0,-2 0-1 16,-1 2 1-16,-2 0 1 16,0 0-1-16,2 0 0 15,-1 0 0-15,0 2 0 16,5 0 0-16,-1-2 0 15,-2 1 0-15,0-1 0 16,-1 0-7-16,-1 0-17 16,1 0 1-16,1-5-3 15,0-3 5-15,3-1-3 16,2 0-38-16,0 1-45 16,1 0-20-16,-1 4-41 15,-10-1-81-15,7 0-58 16,7-1-253-16</inkml:trace>
  <inkml:trace contextRef="#ctx0" brushRef="#br0" timeOffset="65341.5859">5371 5478 791 0,'0'0'318'0,"0"0"-51"15,0 0-42-15,0 0 24 16,0 0-36-16,0 0-84 15,0 0-58-15,-5 1-32 16,-5 41-11-16,1 28 19 0,-2 26 42 16,4 16-10-16,0 4-9 15,4 2-12-15,1-13 0 16,1-2-29-16,-1-10-6 16,2-10-9-16,0-14-13 15,0-16 1-15,0-14-1 16,0-10 1-16,0 2-2 15,0-1-17-15,0-3-44 16,0-12-27-16,0-14-60 16,-3-25 8-16,-3-13-132 15,-4-11-632-15</inkml:trace>
  <inkml:trace contextRef="#ctx0" brushRef="#br0" timeOffset="67369.7913">5256 5439 1247 0,'0'0'223'15,"0"0"-37"-15,0 0-110 16,0 0-38-16,83-3 56 15,-17 3 71-15,28 0-58 16,33 0-33-16,13 0-12 0,6 3-10 16,-4-1-12-1,-8 1 7-15,8-2-20 0,-2 0-21 16,5-1 4-16,1 0-10 16,1-1 1-16,4-8-1 15,1-2 6-15,0-3-4 16,-7 0 5-16,-6 0-6 15,-11 1 0-15,-8 2 5 16,-10 1-5-16,-6 2 5 16,-1 2 11-16,-6 0 1 15,-4 4-4-15,-4 0 1 16,-5-1-6-16,2 1-8 16,-1 2 7-16,2-2-8 0,-1 1 1 15,-1 0 4 1,-1-2-4-16,-1 0 0 0,-10 1 5 15,-14 2-5-15,-10-1 0 16,-3 1 0-16,6 0 0 16,5 0 0-16,6 0 1 15,-5 0 4-15,-6 0-6 16,-6 0-5-16,-3 3 5 16,-7-2 1-16,-1 1 0 15,-4-1-1-15,0-1 0 16,-1 2 0-16,-2-1 0 15,-1 0 0-15,-3 1 0 16,-6 0 0-16,0 0 0 16,-6-1 0-16,0 1 0 15,-3-2 0-15,1 2 0 0,2-2 0 16,3 2 0-16,4-1 0 16,5 1 1-16,1-1-1 15,4 0 0-15,1 1 0 16,4-1 0-16,0 1 0 15,2-1 0-15,0-1 1 16,1 2-1-16,2-2 0 16,-2 2 1-16,-2-2 0 15,-4 3 0-15,-1-3 0 16,-2 1-1-16,-1 1 0 16,-2-1 0-16,1 1 0 15,-1-2 0-15,-1 1 0 0,1 1 0 16,-4 1 1-16,-3-1 0 15,-2-2-1-15,-2 3 0 16,1-1 0-16,0-1 0 16,1-1-1-16,1 0 1 15,2 1 1-15,-1-1 0 16,0 0-1-16,-2 0 0 16,-2 2 0-16,-5-2-1 15,-2 1 0-15,-4-1 1 16,-2 2-6-16,-1-2 0 15,0 3-5-15,0-1-33 16,0 3 20-16,-3 0 15 16,-2 4 8-16,-3 1 0 0,2 5 1 15,-3 3 0-15,-1 4 1 16,-1 1-1-16,2 6 0 16,-4 2 0-16,5 1 0 15,1 2 1-15,-2 2 0 16,2 2-1-16,1 1 2 15,1 1-2-15,2-1 0 16,0 1 8-16,3 3-7 16,0 1 7-16,0-1-2 15,0 3 1-15,3 0 4 16,5 0 3-16,-2 0 7 16,1-2-3-16,0-5-4 15,-1-1-7-15,-1-2 3 0,-2-2-2 16,-3 0-2-1,0-1-5-15,0 2 6 0,0-3-6 16,-8-1 5-16,-1-3-4 16,-1-3 4-16,1-3-5 15,3-5 0-15,0-3-1 16,-1-3 1-16,4-5-1 16,1-3 1-16,1 1 0 15,-1-3 1-15,1-1 4 16,-1 2 1-16,-4-2-1 15,-5 0-4-15,-8 1 5 16,-6 0-6-16,-11-1-1 16,-10 0 1-16,-6 0 0 15,-24 0-1-15,-18-1 0 0,-21-7 0 16,-10 3 1-16,2 0 0 16,6 2 0-16,12 1-1 15,2 2 1-15,3 0-1 16,0 0 1-16,-1 0 7 15,-2 0 1-15,-4 0-9 16,-2 0 1-16,-9 0-1 16,-12 0 0-16,-10 3 1 15,-9 4-1-15,-6 2 0 16,-4 0 1-16,4 2 0 16,5-2-1-16,7 1-1 15,8-1 0-15,10 0 1 16,7-3-1-16,12 1 1 0,8-1 0 15,4-2 0-15,3-1 0 16,4-2 1-16,10-1 0 16,17 0-1-16,-10 0 0 15,-12 0 0-15,-9 1-6 16,-13 2 5-16,5 4 0 16,8-4 1-16,0 0 0 15,2 0 0-15,1 0-8 16,1-1 1-16,-1 3-5 15,2-1 3-15,14 0-1 16,14 0-4-16,13-1 13 16,8-3-6-16,0 0 7 15,-5 0-2-15,-1 0 2 0,5 0 0 16,7 0 0 0,3 0 0-16,4 0 0 0,4-3 0 15,1 1 1-15,0-1-1 16,-1 1 1-16,2 2-1 15,0 0 1-15,-4 0 0 16,0 0-1-16,-2 0 0 16,0 0 1-16,-3 0 0 15,3 0 0-15,3 0 0 16,5 0 7-16,1 0-2 16,6 0 10-16,6 0 15 15,1 0 4-15,2-1 14 16,0 0 6-16,0-1-6 15,0-1-11-15,0 0-13 16,0-4-17-16,2 2-8 0,4-2-2 16,0-3 2-1,6-2-22-15,4-5-51 0,20-31-77 16,-1 2-170 0,-7-7-1068-16</inkml:trace>
  <inkml:trace contextRef="#ctx0" brushRef="#br0" timeOffset="75353.228">11753 8415 1181 0,'0'0'166'0,"0"0"-45"16,0 0-47-16,0 0-6 15,0 0-14-15,42-20-16 16,-30 20-12-16,-1 2-7 16,0 9 0-16,-2 6 44 15,-6 6 15-15,-3 6 8 16,0 5-8-16,-4 6-8 16,-12 2 0-16,-1 2-10 15,-1-3-11-15,5-3-8 16,2-5-8-16,7-8-9 15,4-5-14-15,0-5-1 16,4-5-7-16,16-4 26 16,6-6 2-16,10 0-7 15,6-6-12-15,0-8-10 0,-3-4 1 16,-8-1-2-16,-6 2 0 16,-10 5 0-16,-9 3 1 15,-1 3 8-15,-5 6 7 16,0 0 38-16,0 0-10 15,0 5-15-15,0 14-6 16,-5 11-5-16,3 13 9 16,2 10 9-16,0 5-9 15,5 7 0-15,7 1-2 16,7 11 0-16,1-6-7 16,-2 1 0-16,1 1 0 15,-5-15-9-15,2 2 5 0,-6-9-2 16,-2-9-5-16,-1-11 1 15,-5-7-7-15,-2-7 7 16,0-5-2-16,0-6 4 16,-6-2 11-16,-8 0 13 15,-5-1-4-15,-9-3-12 16,-8 2 2-16,-9 1-10 16,-9 1-1-16,-7 4-7 15,-6 3-1-15,-3 2 5 16,5 1 11-16,5-1-16 15,12-2 14-15,12-1-14 16,11-4 0-16,7-2-2 16,9-2-39-16,1-2-60 0,-2-2-65 15,3-8-201 1,-1-11-1055-16</inkml:trace>
  <inkml:trace contextRef="#ctx0" brushRef="#br0" timeOffset="85681.7441">10005 9221 97 0,'0'0'105'0,"0"0"-59"15,0 0-46-15,0 0-248 0</inkml:trace>
  <inkml:trace contextRef="#ctx0" brushRef="#br0" timeOffset="99980.0947">17008 10955 1092 0,'0'0'278'15,"0"0"-89"-15,0 0-26 16,0 0 26-16,0 0-10 16,26 34-57-16,-4-24-35 15,6 0-17-15,6-1-15 16,4-4-5-16,1-3-7 15,2-2-22-15,-5 0-7 16,-3-2-6-16,-8-9 1 16,-6-4 3-16,-6-4 0 15,-9-4 0-15,-4-2-3 0,0 0 1 16,-4 0 2 0,-11 3 9-16,-3 3 11 0,-8 6-6 15,-3 6 9-15,-10 7-4 16,-9 0-9-16,-5 15 4 15,-5 16 5-15,-3 12 15 16,3 10 4-16,5 8-11 16,8 4-6-16,15 1-1 15,12-1-8-15,15-3-23 16,3-4 11-16,14-6-1 16,12-8 1-16,10-6 6 15,6-10-2-15,3-8 4 16,2-10-5-16,3-10 0 15,-1 0 1-15,-3-11-1 16,-1-8-3-16,-8-1-12 0,-8 3-48 16,-12 1-57-16,-17 0-40 15,-7 4-64-15,-14 1-485 0</inkml:trace>
  <inkml:trace contextRef="#ctx0" brushRef="#br0" timeOffset="101192.813">17594 10614 776 0,'0'0'304'15,"0"0"-106"-15,0 0 30 16,0 0-53-16,0 0-19 15,0 0 21-15,0 0-29 16,41-15-41-16,-19-16-27 16,-3-8-17-16,1-12 1 15,-4-16-10-15,-1-20-11 16,-3-18 12-16,-3 9-13 16,-5 23-19-16,-2 24-2 15,-2 25 14-15,0 3 5 16,0 1 6-16,0 8-10 15,-5 10-2-15,-2 2-21 16,-5 17-13-16,-7 30 0 0,-5 24 7 16,-2 24 4-1,7-4-11-15,10-16 12 0,7-24-11 16,2-12 5-16,5 2-5 16,10 2-1-16,6-3 1 15,4-7-1-15,0-13-1 16,2-8-1-16,2-9-28 15,-1-3-35-15,12-11-52 16,-8-8-161-16,-4 0-435 0</inkml:trace>
  <inkml:trace contextRef="#ctx0" brushRef="#br0" timeOffset="101634.6135">18085 10302 1840 0,'0'0'336'16,"0"0"-188"-16,0 0-99 16,0 0 6-16,0 0 56 15,-5 89-14-15,5-55-39 16,0-3-25-16,0-4-14 15,0-6-5-15,0-6-13 0,2-5 1 16,-1-5-1 0,-1-5 9-16,0 0 12 0,0-12 7 15,0-12-13-15,0-10-10 16,0-8-4-16,0-2 7 16,5 1 3-16,9 7 6 15,3 8-4-15,1 11-3 16,6 9-10-16,1 8-1 15,2 2-1-15,0 18-13 16,-3 6 13-16,-6 10 0 16,-3 3 1-16,-6 3 0 15,-5-1 0-15,-2-1 0 16,-2-4-16-16,0-3-38 0,7-12-120 16,4-6-209-1,1-13-978-15</inkml:trace>
  <inkml:trace contextRef="#ctx0" brushRef="#br0" timeOffset="101907.307">18808 9987 1896 0,'0'0'351'0,"0"0"-87"15,0 0-126-15,-105 51 17 16,63-7-19-16,-1 11-25 16,7 6-38-16,11 6-14 15,11 10-20-15,12-6-18 0,2-3-12 16,26-6-8-16,9-16-1 16,15-7-35-16,10-15-94 15,32-24-61-15,-14-9-339 16,-13-17-1386-16</inkml:trace>
  <inkml:trace contextRef="#ctx0" brushRef="#br0" timeOffset="102334.3043">19128 10178 1698 0,'0'0'348'0,"0"0"-98"15,0 0-162-15,0 0-36 16,0 0 77-16,0 0-40 15,39 97-23-15,-39-58-9 0,0 4 7 16,-14 0-27-16,-10-6-9 16,-1-1-14-16,4-7-4 15,1-9-8-15,10-11-1 16,8-8 0-16,2-1 14 16,12-22-9-16,20-12-6 15,8-12-26-15,11-3 2 16,-1-2 11-16,-2 2 11 15,-6 5 2-15,-12 6 1 16,-9 7 5-16,-9 9 12 0,-8 6 32 16,-4 8 2-16,0 4 17 15,0 4-27-15,-3 2-28 16,-7 17-14-16,1 6 0 16,0 7 14-16,3 7-6 15,6 3-2-15,0 0-6 16,6-1 2-16,13-3-1 15,7-4-1-15,5-7-57 16,9-13-76-16,29-15-43 16,-8-19-318-16,-5-13-1127 0</inkml:trace>
  <inkml:trace contextRef="#ctx0" brushRef="#br0" timeOffset="102573.7127">19763 9828 462 0,'0'0'1466'0,"0"0"-1125"16,0 0-90-16,0 0-120 16,0 0-39-16,0 0-4 15,99 64-9-15,-40-15-11 16,13 17-23-16,-1 22-5 16,-11 19-13-16,-21 10-17 15,-35-6-2-15,-20-13-7 16,-48-17 5-16,-36-14-6 15,-31-8-1-15,-35-8-43 16,-31-15-68-16,40-11-168 0,16-17-872 16</inkml:trace>
  <inkml:trace contextRef="#ctx0" brushRef="#br0" timeOffset="103883.28">20992 10964 804 0,'0'0'773'0,"0"0"-590"16,0 0-60-16,0 0-30 16,0 0-34-16,0 0-25 15,91-31-15-15,-54 31-19 16,1 0-25-16,-4 0-171 16,-9 9-96-16,-14-1-263 0</inkml:trace>
  <inkml:trace contextRef="#ctx0" brushRef="#br0" timeOffset="104019.0103">21032 11053 763 0,'0'0'374'16,"0"0"-32"-16,-105 48-53 16,79-31-59-16,14-4-90 15,12-4-63-15,16-2-6 0,46 0-41 16,54-2-16-16,53-5-14 16,17 0-117-16,-35-8-283 15,-46-7-1129-15</inkml:trace>
  <inkml:trace contextRef="#ctx0" brushRef="#br0" timeOffset="104413.1973">22538 10943 1562 0,'0'0'164'16,"0"0"-124"-16,0 0-20 15,0 0 77-15,0 0 87 0,0 0-47 16,0 0-58-16,-39 0-54 16,58-1-15-16,5-5-3 15,5-2 2-15,3-3-8 16,-1-7 0-16,-5-3 0 16,-2-6 10-16,-8-2-1 15,-10-5-1-15,-6 0-9 16,-3 3 10-16,-18 4 35 15,-9 8 22-15,-7 10 26 16,-7 9-39-16,-8 4 1 16,2 22 0-16,3 8-7 0,13 12-21 15,13 6-5-15,18 3-11 16,6 2-11-16,32 0 0 16,14 0 0-16,12-6-59 15,6-7-105-15,26-23-148 16,-19-13-364-16,-12-8-639 0</inkml:trace>
  <inkml:trace contextRef="#ctx0" brushRef="#br0" timeOffset="104991.6909">22955 10836 1493 0,'0'0'362'0,"0"0"-75"16,0 0-167-16,0 0-54 15,107-36-8-15,-74 36-10 0,-3 12 10 16,-8 9-14-16,-10 9-7 15,-12 4-13-15,-3 5 22 16,-23 2 17-16,-13-3-5 16,-4-6-18-16,4-6-13 15,6-6-13-15,11-9-8 16,14-8-5-16,8-3-1 16,8 0-6-16,21-17-10 15,14-8-13-15,8-7-8 16,5-4 18-16,-4-4 2 15,-7 0 10-15,-8 0 6 16,-10 2 1-16,-8 9 0 16,-10 4 2-16,-6 8 31 15,-3 9 7-15,0 5-1 0,0 3-18 16,-10 7-15-16,-4 15-6 16,1 6 1-1,2 9 0-15,8 3 10 0,3 0-11 16,9 1 0-16,19-4 1 15,10-6-1-15,8-10-14 16,2-11-23-16,-2-10-14 16,-6-10 0-16,-8-19 5 15,-10-11 18-15,-13-9 16 16,-6-3 12-16,-3 3 12 16,0 7 46-16,-1 15 31 15,-4 12-14-15,0 14-17 0,2 1-56 16,-1 23-2-16,-3 14 0 15,4 11 2-15,0 7 5 16,3 3 4-16,0-1-11 16,0-4 0-16,1-5-36 15,6-8-74-15,-7-10-124 16,0-14-263-16,0-12-443 0</inkml:trace>
  <inkml:trace contextRef="#ctx0" brushRef="#br0" timeOffset="105186.1297">23622 10677 995 0,'0'0'535'16,"0"0"-426"-16,94-56 1 15,-53 47-17-15,-3 9 33 16,-4 9-20-16,-9 17-23 16,-12 4 10-16,-13 7-29 0,-5 3 6 15,-25-1 31-15,-7 0-40 16,-4-4-61-16,3-5-6 15,13-5-254-15,14-12-1102 0</inkml:trace>
  <inkml:trace contextRef="#ctx0" brushRef="#br0" timeOffset="105463.3526">24514 10257 1781 0,'0'0'265'0,"0"0"-66"16,-134 76-46-16,56 14 14 16,-1 30-37-16,12 13-30 15,27-6-28-15,31-13-17 16,9-17-10-16,31-6-21 15,5-17-9-15,2-20-14 16,1-18-1-16,5-9-84 16,36-13-96-16,-8-6-334 15,-4-8-1120-15</inkml:trace>
  <inkml:trace contextRef="#ctx0" brushRef="#br0" timeOffset="106208.4408">24563 11030 628 0,'0'0'202'0,"0"0"-46"15,0 0 52-15,0 0 37 16,0 0-40-16,0 0-78 15,96-38-45-15,-74 7 69 0,-3-7-25 16,-2-5-24 0,0-11-8-16,-3-8-14 0,1-1 39 15,-5-4-16-15,-1 3-11 16,-3 13-1-16,-4 13-10 16,-2 16-11-16,0 12-16 15,0 10-24-15,-9 11-30 16,-9 33-6-16,-3 31 6 15,9 22 1-15,12 10 6 16,9-8-6-16,21-24 5 16,4-24 3-16,1-16-9 0,3-10 0 15,10-6-33 1,6-9-27-16,5-10-12 16,-9-7-29-16,-10-27-24 15,-15-11 37-15,-14-9 58 0,-10-2 17 16,-1-1 13-16,0 9 61 15,-8 12 22-15,0 11-25 16,3 14 0-16,1 11-19 16,1 2-39-16,0 24 0 15,1 15 0-15,2 5 1 16,0 9 8-16,0 3 3 16,3-2-3-16,3-7-7 15,0-5 4-15,-3-11-6 16,1-13 0-16,-2-11-26 15,-1-9 11-15,-1-9 15 16,2-22 0-16,1-12-8 16,3-9 8-16,6-7 0 0,7 4 19 15,7 8 2 1,7 13 0-16,2 11-8 0,4 16-13 16,1 7 0-16,1 11 0 15,-1 19 1-15,-1 6 7 16,-7 9-7-16,-5 2-1 15,-7-2 1-15,-5-1-1 16,-5-2-8-16,2 1-65 16,-5-12-146-16,1-11-465 0</inkml:trace>
  <inkml:trace contextRef="#ctx0" brushRef="#br0" timeOffset="106422.5362">26085 10470 1989 0,'0'0'323'0,"0"0"-95"16,0 0-121-16,-114 65 8 15,81-13-4-15,14 21-35 16,19 14-22-16,1-5-21 16,23-9-16-16,10-11-6 15,2-15-11-15,9-1-69 16,34-7-84-16,-12-17-184 15,-9-19-740-15</inkml:trace>
  <inkml:trace contextRef="#ctx0" brushRef="#br0" timeOffset="106795.7388">26402 10696 849 0,'0'0'1233'0,"0"0"-1071"0,0 0-38 15,0 0-87-15,0 0 1 16,0 0 14-16,0 0 10 15,66 106-2-15,-66-57-11 16,0 2-15-16,-23-3-10 16,-5-6-8-16,1-6-8 15,5-11-7-15,10-11-1 16,12-14 0-16,6-2-2 16,29-24-16-16,10-15-16 15,7-10 13-15,1-7 12 16,-8-1 9-16,-10 3 5 0,-11 6 23 15,-10 11 49 1,-7 9-9-16,-7 13 11 0,0 10-7 16,-7 7-31-16,-5 7-41 15,-3 20 0-15,1 9 0 16,5 6 1-16,5 5 6 16,4 2-5-16,4 0-2 15,16-6 0-15,8-5-51 16,29-12-94-16,-7-10-162 15,-2-16-524-15</inkml:trace>
  <inkml:trace contextRef="#ctx0" brushRef="#br0" timeOffset="106986.4896">26996 10241 2031 0,'0'0'240'0,"0"0"-121"16,0 0-93-16,57 119 68 15,-13-3 77-15,-4 19-47 16,-16 3-42-16,-24-15-24 16,-31-23-26-16,-33-8-22 15,-21-21-10-15,-6-19-6 16,18-21-116-16,19-20-432 0</inkml:trace>
  <inkml:trace contextRef="#ctx0" brushRef="#br0" timeOffset="113982.4809">28001 10793 1590 0,'0'0'190'16,"0"0"-154"-16,0 0-36 15,128 0-30-15,-89-3-230 16,-9 1-654-16</inkml:trace>
  <inkml:trace contextRef="#ctx0" brushRef="#br0" timeOffset="114138.7088">27848 10938 753 0,'0'0'1111'0,"0"0"-947"0,0 0-42 15,0 0 4-15,0 0-36 16,143-18-63-16,-18 1-27 16,12-1-129-16,-28 4-364 15,-34 1-575-15</inkml:trace>
  <inkml:trace contextRef="#ctx0" brushRef="#br0" timeOffset="114671.9952">28735 10422 1947 0,'0'0'375'0,"0"0"-282"15,0 0-50-15,0 0-4 16,106-50 15-16,-57 59-20 15,2 23-18-15,-2 8-4 16,-10 10 0-16,-15 2-11 16,-21-1 13-16,-8-6-13 15,-31-6 6-15,-14-6 5 16,-7-9-3-16,1-7 2 16,9-7 2-16,13-8 5 15,13-2 7-15,15-2 29 16,6-14 4-16,17-7-19 15,32-4-17-15,6 3-21 0,10 0-1 16,6 2-1-16,-12 3 0 16,8-3 0-16,-10-2 0 15,-5 2 0-15,-6 0-5 16,-10 3 4-16,-8 2 2 16,-9 7 0-16,-9 1 0 15,-9 7 13-15,-1 2 8 16,-13 0-9-16,-15 17-11 15,-8 9 5-15,-2 10-4 16,4 5 7-16,9 1-3 16,13 0 1-16,10 0 2 15,2-2 6-15,27-2 5 16,27 0 8-16,31-3 11 0,34-3-9 16,16-10-15-16,-3-10-8 15,-29-9-7-15,-36-3-15 16,-24-2-79-16,-26-6-115 15,-17-3-933-15</inkml:trace>
  <inkml:trace contextRef="#ctx0" brushRef="#br0" timeOffset="117332.4999">19771 11884 1343 0,'0'0'175'15,"0"0"-50"-15,0 0-13 16,0 0 37-16,0 0-10 16,0 0-67-16,29-33-26 0,-2 33-27 15,6 0-1-15,7 4-5 16,4 10 6-16,-3 6 3 15,-2 7 8-15,-9 4-15 16,-9 3 3-16,-9 4-4 16,-11 2-3-16,-1 2-2 15,-18 0 5-15,-13-3-5 16,-6-5 3-16,-5-4-4 16,-3-10-2-16,6-6-5 15,6-8 10-15,8-6 9 16,9 0-1-16,8-1 8 15,8-11 2-15,0-1-9 16,10-4-11-16,13-3-8 0,10 1-1 16,9-3 0-1,1 0 0-15,3 2 0 0,-1-2 0 16,-2 1 0-16,0-1 0 16,-5-2 1-16,-5 2-1 15,-6-2 0-15,-5 0 0 16,-9 0 0-16,-2 2 1 15,-10-2 6-15,-1 2-5 16,0 2 4-16,-9 2-5 16,-3 5 8-16,-1 1-2 15,0 5 5-15,2 2 12 16,1 3 4-16,1 2 2 0,0 0-12 16,-5 17-9-1,1 12 0-15,-3 10-8 0,0 8 20 16,7 9 7-1,4 2 1-15,5-1-1 0,1-1-3 16,19-6 7-16,5-5-3 16,8-6 0-16,3-8-4 15,5-9-1-15,2-9 2 16,5-6-4-16,-2-7 5 16,2 0-5-16,-5-7-5 15,-4-5-5-15,-7 0-5 16,-10 2-5-16,-6 3-1 15,-8 3-1-15,-5 0-23 0,-3 4-53 16,0-2-63 0,-2-2-187-16,-4-2-751 0</inkml:trace>
  <inkml:trace contextRef="#ctx0" brushRef="#br0" timeOffset="117768.5735">21283 11979 1461 0,'0'0'306'16,"0"0"-64"-16,0 0-67 0,0 0-71 16,0 0-43-1,0 0-22-15,86-49-20 0,-45 40-10 16,6 1-9-16,1 3-1 16,9 5-116-16,-12 0-258 15,-16 0-567-15</inkml:trace>
  <inkml:trace contextRef="#ctx0" brushRef="#br0" timeOffset="117933.5468">21366 12160 1528 0,'0'0'232'15,"0"0"-147"-15,0 0 8 16,0 0-60-16,127-23-33 0,-31 6-14 15,-13 2-208 1,-8 4-526-16</inkml:trace>
  <inkml:trace contextRef="#ctx0" brushRef="#br0" timeOffset="118584.0061">22441 12110 1190 0,'0'0'586'0,"0"0"-379"15,0 0-53-15,0 0-105 16,0 0 7-16,0 0-19 16,113-34-14-16,-64 30-8 15,2-2-3-15,-2-1-6 16,-7-4 0-16,-8 0-6 15,-10-4 1-15,-11-6 7 16,-10-4-2-16,-3 1 10 16,-6-3 24-16,-18 2 13 15,-9 2-7-15,-8 10-11 16,-9 10 0-16,-5 3 0 0,-3 23 15 16,2 15 11-16,9 10-11 15,12 8-16-15,20 3-16 16,15 2-17-16,23-6 0 15,35 1-1-15,26-10-12 16,0-13-59-16,14-25-84 16,-25-8-129-16,-29-12-453 0</inkml:trace>
  <inkml:trace contextRef="#ctx0" brushRef="#br0" timeOffset="119180.5969">22930 12014 1753 0,'0'0'259'0,"0"0"-96"15,0 0-48-15,0 0-44 0,0 0-28 16,115-72-25-16,-78 72 3 16,-4 17 40-16,-11 11-8 15,-10 7 6-15,-12 7-9 16,-10 1-17-16,-20 1-11 16,-6-5-8-16,-3-3-2 15,3-10-11-15,9-7 5 16,13-10-5-16,14-9-1 15,4-1 0-15,29-18-28 16,13-8-1-16,9-5-11 16,3-2-4-16,-5-1 21 15,-6 1 2-15,-12 1 6 16,-12 3 7-16,-12 2 8 16,-9 7 0-16,-2 4 58 15,-8 7-7-15,-11 6-24 0,1 4-2 16,-3 1-9-1,3 18-10-15,3 7 2 0,9 10-7 16,6 2 8-16,2 2-8 16,21 0 0-16,15-5 5 15,11-7-4-15,10-11-2 16,10-8-13-16,0-9-23 16,-3-9-34-16,-13-17-10 15,-15-11 9-15,-19-6 44 16,-15-4 27-16,-4 0 15 0,-7 8 81 15,-8 10 0-15,1 12 5 16,5 17-22-16,1 0-50 16,2 23-23-1,4 16-6-15,2 13 2 0,0 5-1 16,8 4 11-16,5-2-11 16,1-3-1-16,-5-3-4 15,-2-8-65-15,-4-10-104 16,-3-10-130-16,0-25-261 15,-5-16 31-15,-2-15-585 0</inkml:trace>
  <inkml:trace contextRef="#ctx0" brushRef="#br0" timeOffset="119362.5327">23695 12064 1091 0,'0'0'513'0,"22"-104"-157"16,-4 74-103-16,6-3-114 0,6 3-63 16,6 6 5-16,2 11-17 15,3 12-9-15,0 1-13 16,-5 18-9-16,-4 10 10 15,-12 3-11-15,-11 7-9 16,-9 5-6-16,-13-1-11 16,-23 0-5-16,-9-6-1 15,-25-11-52-15,10-7-219 16,13-16-919-16</inkml:trace>
  <inkml:trace contextRef="#ctx0" brushRef="#br0" timeOffset="119741.4359">25031 11632 1868 0,'0'0'302'16,"0"0"-110"-16,0 0-42 15,-110 44-4-15,58 2-27 16,-3 20-34-16,8 21-13 0,17 11-21 15,21 2-20 1,9-19-10-16,16-19-8 0,6-21-11 16,8-2-2-16,8 0-9 15,12-3-70-15,32-18-65 16,-12-14-161-16,-11-6-614 0</inkml:trace>
  <inkml:trace contextRef="#ctx0" brushRef="#br0" timeOffset="119942.397">25319 11646 1918 0,'0'0'341'15,"0"0"-107"-15,0 0-90 16,0 0-90-16,0 0-15 0,12 77 34 16,2-23-6-1,-2 5-25-15,2 3-17 0,-2-1-23 16,0-3 4-16,-4-3-6 15,2 3-94-15,-2-15-200 16,-1-18-608-16</inkml:trace>
  <inkml:trace contextRef="#ctx0" brushRef="#br0" timeOffset="120281.6272">25604 11785 1051 0,'0'0'1041'0,"0"0"-849"0,0 0-106 15,0 0-67-15,0 0 27 16,0 0 33-16,26 102-5 16,-16-63-11-16,-3 1-19 15,-2-1-24-15,-2-5-8 16,-2-7-6-16,-1-6-6 16,0-10 0-16,0-9 0 15,0-4 0-15,2-23 7 16,4-11-5-16,6-7-2 15,4-1 16-15,8 2 4 16,6 10 5-16,3 9-10 16,3 11-5-16,2 11-4 0,1 1 3 15,0 18 3 1,-2 8-4-16,-3 8-7 0,-7 3-1 16,-4 2-5-16,-9-1-31 15,-2 9-74-15,-2-12-191 16,-3-11-564-16</inkml:trace>
  <inkml:trace contextRef="#ctx0" brushRef="#br0" timeOffset="120489.0406">26462 11698 702 0,'0'0'1499'0,"0"0"-1342"16,0 0-32-16,-51 93 13 0,42-44-22 15,7 8-43-15,2 2-23 16,7 0-23-16,13-1-16 16,5-5-11-16,6-11-34 15,24-19-121-15,-6-13-197 16,-4-10-644-16</inkml:trace>
  <inkml:trace contextRef="#ctx0" brushRef="#br0" timeOffset="120846.7367">26781 11805 1627 0,'0'0'191'0,"0"0"-98"15,0 0-13-15,0 0 92 16,100 45-72-16,-85-11-33 0,-9 4-12 16,-6 2-11-16,0-2-13 15,-9-4-17-15,-2-6-8 16,4-8-5-16,4-10-1 15,3-10-56-15,5-4-12 16,14-20-12-16,5-12-47 16,1-8 4-16,-4-1 123 15,-3-1 20-15,-6 6 103 16,-5 6 40-16,-6 12 16 16,-1 10-19-16,0 7-59 15,0 5-67-15,0 20-25 16,2 9-8-16,9 9 11 15,5 4 0-15,5 2-6 16,7-1 4-16,10-5-9 0,6-6-1 16,28-6-64-16,-11-9-152 15,-6-14-454-15</inkml:trace>
  <inkml:trace contextRef="#ctx0" brushRef="#br0" timeOffset="121062.539">27445 11567 2031 0,'0'0'248'15,"0"0"-195"-15,0 0-26 0,97 138 111 16,-39-41 10 0,-8 7-61-16,-23-3-20 0,-27-23-30 15,-11-22-19-15,-19-15-7 16,-6-9-11-16,-4-2-26 15,-1-16-107-15,7-6-234 16,24-8-943-16</inkml:trace>
  <inkml:trace contextRef="#ctx0" brushRef="#br0" timeOffset="121834.6941">27970 11464 1445 0,'0'0'269'16,"0"0"-22"-16,0 0-60 16,0 0-31-16,0 0-27 15,0 0-50-15,0 0-29 16,21 0-3-16,-1-3-15 15,7-2 3-15,8 2-4 16,0-2-3-16,6 2 2 16,-1 3-5-16,-4 0-4 0,-3 0 6 15,-7 9-7-15,-4 12-4 16,-5 13 15-16,-5 22 7 16,-3 22 8-16,-6-2-5 15,-3-5 0-15,0-10 7 16,0-11-4-16,0 9-8 15,-6 6-17-15,-1-3-4 16,-2-1-1-16,0-5-8 16,-3 0 0-16,3-6 0 15,0-2-6-15,0-5-1 16,0-3 1-16,3-6-7 16,0-8 6-16,0-4 0 0,-1-5 0 15,1-4-5 1,-5-4 4-16,-6-1 1 0,-13-2 1 15,-27 5-1-15,-40 3-8 16,-49 5-30-16,-34-5-49 16,30-3-93-16,19-10-418 0</inkml:trace>
  <inkml:trace contextRef="#ctx0" brushRef="#br0" timeOffset="125342.9617">7180 9646 1024 0,'0'0'235'16,"0"0"-79"-16,0 0-71 0,0 0-61 15,0 0 64-15,0 0 25 16,103 51-10-16,-58-27-1 16,7 4-4-16,6 0-33 15,2-1-21-15,-1 1-9 16,1-5-7-16,-3-2-17 16,-4-3-10-16,-6-2 0 15,-5-7 9-15,-5-4 1 16,-3-5-1-16,-1 0 2 15,1-13-5-15,2-10 5 16,7-7 49-16,4-7-29 16,6-4 4-16,7 1-8 15,4-1 0-15,8 7-7 0,1 3-7 16,1 7-1-16,4 7 3 16,0 8-5-16,-1 8-11 15,-2 1 0-15,-4 7 0 16,-5 13 0-16,-10 6-1 15,-9 6 1-15,-9 1 0 16,-15 4-1-16,-5-1-7 16,-11-2 7-16,-7-4-11 15,0-7 5-15,0-6-2 16,-3-7 8-16,0-9 1 16,3-1 9-16,0-8 6 15,5-15 1-15,12-5 8 16,6-3-15-16,7-2-3 15,11 3-5-15,4 4 1 16,6 3-1-16,9 4-1 16,1 5 0-16,3 9 0 0,2 4 2 15,1 1 8-15,3 6-4 16,-2 11 0-16,3 2-4 16,1 2 4-16,0 0 1 15,0-3 0-15,4 1-1 16,-3-5 11-16,0-4-7 15,-1-4-1-15,-4-6 2 16,1 0 9-16,-4-2 9 16,-2-10 2-16,0-6-4 15,-2-2-5-15,-6-1-5 16,-1-1-2-16,-8 0-9 0,-7-3 0 16,-9 0 3-16,-9 0 0 15,-8-1 10-15,-7-4-3 16,-6-1-14-16,0 0 13 15,-16-2-2-15,-5 2-13 16,-3 5-7-16,-6 5-44 16,-19 11-64-16,8 6-138 15,3 4-407-15</inkml:trace>
  <inkml:trace contextRef="#ctx0" brushRef="#br0" timeOffset="126027.8218">10210 10014 1317 0,'0'0'386'0,"0"0"-149"15,0 0-108-15,0 0-92 0,0 0-18 16,0 0 5-16,89 9-14 15,-68 13-10-15,-9 5 52 16,-3 4 18-16,-9 1-33 16,0 1-17-16,-6-3-8 15,-8-4 1-15,2-4-4 16,2-8 2-16,1-6-10 16,6-5 8-16,3-3 4 15,0-3 2-15,9-16-15 16,12-9-9-16,7-5 3 0,8-4-1 15,6 1 6 1,-2 3 1-16,-4 2 0 0,-8 3-1 16,-8 4 0-16,-7 3 1 15,-7 3-1-15,-3 3 1 16,-3 6 22-16,0 4 47 16,0 5 36-16,0 0-12 15,-3 5-44-15,-2 12-39 16,1 15-9-16,1 7 12 15,1 6 15-15,2 1 2 16,6-2-3-16,13-8 2 16,7-7-6-16,9-5 10 15,6-11 8-15,4-9 1 0,7-4-8 16,5-7-10 0,-2-14-24-16,2-3-6 0,-6-8-84 15,-14 5-168-15,-18 5-1205 16</inkml:trace>
  <inkml:trace contextRef="#ctx0" brushRef="#br0" timeOffset="127393.5744">6534 12888 712 0,'0'0'196'0,"0"0"-51"0,0 0 2 16,0 0 0-16,0 0 14 15,0 0-17-15,0 0-35 16,-1-2-44-16,5 2-7 16,11-2 32-16,6 2 12 15,9-1-31-15,7-2-8 16,8-1-5-16,7 0-1 16,8-2-2-16,2 1 2 15,4-1-16-15,1 1-13 16,0-1 1-16,-3 0-14 0,-4 2 2 15,-6 0-2 1,-2 1 0-16,-3-2 0 0,-1 2 16 16,0 0-1-16,-2-2-16 15,2 1 11-15,1-2-3 16,0 1-1-16,2-1 0 16,-3 0-5-16,-5 1-5 15,-9 1-11-15,-7 0 10 16,-8 2-9-16,-7 1 1 15,-7 1-1-15,-2 0 0 16,-2 0 0-16,-1-2 0 16,0 2 1-16,0 0 4 15,0-1 0-15,0 1-5 0,0 0-1 16,0 0-5 0,0 0-50-16,0 0-88 0,0-5-190 15,0 0-717-15</inkml:trace>
  <inkml:trace contextRef="#ctx0" brushRef="#br0" timeOffset="137381.6488">18704 14015 1862 0,'0'0'248'0,"0"0"-124"0,0 0-21 16,33-79-24-16,-12 43-15 15,5-9-18-15,4-5-27 16,0-3-6-16,-3-6-1 16,-4-3 20-16,-6-3 5 15,-5-3-3-15,-3 3-4 16,-6 4-2-16,-1 6-2 15,-2 13-5-15,0 11 17 16,0 12-5-16,0 6 9 0,0 9-2 16,-5 3-4-1,1 1-13-15,-4 8-17 0,-2 18-6 16,-9 26 0-16,-3 22 0 16,2 21 0-16,2-6 0 15,10-16-13-15,7-21 4 16,1-12 7-16,0 6 2 15,6 2 1-15,7 1 0 16,1-8 1-16,3-10-1 16,0-7 0-16,5-9-1 15,4-8 0-15,6-4-15 16,9-3-31-16,41-16-83 16,-10-7-247-16,0-6-708 0</inkml:trace>
  <inkml:trace contextRef="#ctx0" brushRef="#br0" timeOffset="140365.1582">19398 13541 722 0,'0'0'321'0,"0"0"-22"16,0 0 36-16,0 0-18 16,0 0-80-16,0 0-64 0,0 0-62 15,-21 0-51-15,12 27-32 16,-3 12 15-16,-1 8-2 16,3 3-9-16,1 1-14 15,4-1-7-15,2-8-4 16,1-6-6-16,2-10 5 15,0-9-5-15,0-9-1 16,0-6 1-16,0-2 15 16,0-10 2-16,0-16-1 15,0-15 10-15,6-10-11 16,7-7 2-16,3 1 1 16,6 4-8-16,2 9-10 15,4 12 1-15,2 12-1 0,1 13-1 16,2 7-6-1,0 14-11-15,0 15 5 0,-4 11 10 16,-3 5 2 0,-4 3 0-16,-4-2 1 0,1 0-1 15,5-5-29-15,33-7-127 16,-6-10-385-16,4-17-1084 0</inkml:trace>
  <inkml:trace contextRef="#ctx0" brushRef="#br0" timeOffset="141349.6479">20224 13528 983 0,'0'0'577'16,"0"0"-306"-16,0 0 23 15,0 0-40-15,-11-81-33 16,2 69-54-16,-4 3-42 0,-2 8-41 15,-6 1-37 1,-4 5-29-16,-2 15-8 16,-1 6-9-16,4 7-1 0,3 6 8 15,6 1-2-15,9 3-5 16,6-2-1-16,0-3 0 16,19-4-1-16,7-7-27 15,5-12-25-15,3-12-17 16,1-3 18-16,-1-21 13 15,-4-14 10-15,-8-7 3 16,-7-8 18-16,-4-4 8 16,-8 4 0-16,-3 4 1 15,0 11 28-15,0 12 13 0,0 6 15 16,0 12-6 0,-2 5-27-16,2 2-24 0,0 18 0 15,0 9-1-15,5 9 1 16,8 4-1-16,8 3 1 15,4-1 0-15,5-5-1 16,3-10 1-16,1-12 0 16,1-9-24-16,-4-8-23 15,-4-14 13-15,-5-17 13 16,-5-8 8-16,-7-11 11 16,-6-6 2-16,-4-2 0 15,0 1 0-15,0 10 12 16,-3 13 27-16,0 13 7 0,2 15-22 15,1 6-24 1,0 13-12-16,0 16 10 0,9 10 2 16,5 9 0-16,5 2 0 15,-3 1-1-15,2-5 0 16,-2-4 0-16,-4-8-45 16,-2-10-8-16,-4-14 11 15,-1-10 24-15,1-6 19 16,0-22 1-16,2-9 15 15,0-4 4-15,2 2 13 16,-1 7 13-16,4 8-1 16,-1 10-14-16,2 10-10 15,3 4-20-15,4 3-1 16,4 15-1-16,0 9-1 16,0 4-5-16,-3 3 7 0,-4 2 0 15,-8 0 16 1,-7-3 19-16,-3-2-4 0,-1-5-9 15,-18-2 1-15,-8-4-7 16,-11-6 5-16,-5-7-9 16,-9-7-12-16,-14-13-36 15,13-12-104-15,14-5-387 0</inkml:trace>
  <inkml:trace contextRef="#ctx0" brushRef="#br0" timeOffset="143310.7033">21732 13452 1220 0,'0'0'506'16,"0"0"-235"-16,0 0-78 0,0 0-24 15,0 0-43-15,0 0-35 16,0 0-39-16,72 1-18 16,-29-1 2-16,5 0-17 15,2 0-18-15,1 0-1 16,-6 0-13-16,-6 0-87 15,-11 0-106-15,-10 0-182 16,-12 2-415-16</inkml:trace>
  <inkml:trace contextRef="#ctx0" brushRef="#br0" timeOffset="143493.0303">21744 13680 939 0,'0'0'695'0,"0"0"-488"15,0 0-20-15,0 0-48 16,0 0 25-16,0 0-50 16,0 0-40-16,135 26-20 15,-39-26-54-15,25 0-2 16,-15-5-195-16,-21-9-631 0</inkml:trace>
  <inkml:trace contextRef="#ctx0" brushRef="#br0" timeOffset="146161.8938">23016 13617 1066 0,'0'0'298'0,"0"0"-41"0,0 0-35 16,0 0-20-16,0 0-31 15,0 0-32-15,0 0-34 16,30-19-62-16,-8 0-28 15,8-6-13-15,2-4 10 16,-1-7 1-16,-3-6-1 16,-4-4 0-16,-6-8 0 15,-8-2-3-15,-7-3 1 16,-3-1-2-16,-1 6 1 16,-12 8 19-16,0 5 27 15,0 13-31-15,3 8 22 16,1 10 8-16,-1 6-21 15,0 4-18-15,-3 7-14 0,-6 21-1 16,-10 25-2 0,6 3-4-16,4 10 0 0,8 1 0 15,11-9 0-15,0 4 5 16,10-6-5-16,13-6-6 16,8-10 5-16,10-6 7 15,7-9-1-15,6-12-5 16,4-10-15-16,-3-3-32 15,-7-16-49-15,-8-9-32 16,-10-9 19-16,-13-3 45 16,-7-8 49-16,-6 2 21 15,-2 3 0-15,-2 9 35 16,0 10 39-16,0 9 34 16,0 7-9-16,0 5-53 15,0 2-24-15,-3 18-10 0,0 9 0 16,3 9 0-1,0 4-4-15,0 4-8 0,0-4 0 16,0-2 0-16,1-4 0 16,2-5 0-16,0-6 0 15,-1-8 0-15,-2-9 1 16,0-7 0-16,0-1 20 16,0-15-4-16,0-16-11 15,0-7-5-15,0-7 11 16,6 2 18-16,5 3 0 0,3 10 1 15,2 8-9-15,4 11-11 16,1 10-11 0,3 1-8-16,0 15 7 0,1 10-9 15,-1 8 10-15,-2 3-2 16,-4 1 1-16,-2-3 0 16,-2 2 0-16,2-5-26 15,3 0-55-15,23-11-137 16,-3-6-391-16,3-9-979 0</inkml:trace>
  <inkml:trace contextRef="#ctx0" brushRef="#br0" timeOffset="146584.6148">24296 13379 1706 0,'0'0'339'0,"0"0"-53"0,0 0-100 15,0 0-40-15,-111-4-52 16,72 20-38-16,-2 6-15 16,4 3-4-16,2 3-10 15,7 2-14-15,9-1-4 16,8 0-8-16,8-4-1 16,3-4 0-16,6-6-1 15,15-4-11-15,5-8-18 16,4-3 5-16,1-3 1 15,-1-14 6-15,-3-9 0 16,-7-6 5-16,-6-1 13 16,-3 3 2-16,-6 1-1 15,0 10 17-15,-4 7 23 0,-1 7-3 16,0 5-9-16,0 0-26 16,2 7-3-16,1 13 0 15,5 9 8-15,3 3 0 16,3 3-7-16,3-1 0 15,1-2 0-15,3-4-1 16,4-6-52-16,20-11-108 16,-6-5-316-16,-2-6-731 0</inkml:trace>
  <inkml:trace contextRef="#ctx0" brushRef="#br0" timeOffset="146810.363">24687 13297 1974 0,'0'0'531'0,"0"0"-273"16,0 0-122-16,0 0-45 16,0 0-47-16,0 0-37 15,0 0 18-15,0 94 8 16,0-49-6-16,1 5-15 16,2 1-10-16,1-3 4 15,-2 1-5-15,-2-8-1 16,0-9-64-16,0-10-59 15,-2-21-84-15,-8-1-127 16,-2-9-468-16</inkml:trace>
  <inkml:trace contextRef="#ctx0" brushRef="#br0" timeOffset="146969.4844">24468 13426 1793 0,'0'0'380'0,"0"0"-188"16,0 0-75-16,0 0 36 15,0 0-42-15,81 0-70 16,-4 0-29-16,31 0-12 16,10-3-44-16,-25 1-227 15,-26-6-680-15</inkml:trace>
  <inkml:trace contextRef="#ctx0" brushRef="#br0" timeOffset="147799.3197">25148 13701 1724 0,'0'0'375'16,"0"0"-118"-16,0 0-82 0,0 0-53 16,0 0-64-16,43-75-28 15,-26 41-16-15,-1-7-5 16,-1-5 3-16,1-21-11 15,-4-18 8-15,0-14 10 16,-3 10 16-16,-3 23 1 16,-3 28 16-16,-1 25-1 15,-2 4 6-15,0 3-14 16,0 2-15-16,0 4-10 16,-2 10-7-16,-4 18-11 15,1 13 1-15,4 13-1 16,1 6 0-16,3 3 1 15,16-2 0-15,9-7-1 16,8-9 0-16,8-11-1 16,5-12-50-16,3-12-23 0,-6-10-7 15,-4-6-12-15,-9-20 10 16,-12-3 27-16,-8-10 30 16,-7 0 26-16,-6 5 9 15,0 5 52-15,0 10 16 16,0 7-20-16,0 9-18 15,0 3-23-15,0 5-15 16,0 15-1-16,-1 12 1 16,1 5 0-16,0 3 13 15,0 1-14-15,0-1 2 0,0-4-1 16,0-4 0 0,0-8 0-16,0-8-1 0,0-7-25 15,0-9 18-15,0-4 7 16,6-21 4-16,3-12-4 15,5-7 0-15,3-3 5 16,5 1 23-16,2 8-5 16,0 11-22-16,-1 10 5 15,0 9-6-15,0 8 0 16,-1 5-6-16,-1 15 0 16,1 7 5-16,-1 6 0 15,-3 1-5-15,0 0 6 16,-4 0-29-16,8 6-48 15,-3-10-146-15,1-6-384 0</inkml:trace>
  <inkml:trace contextRef="#ctx0" brushRef="#br0" timeOffset="148601.2597">26263 13213 1340 0,'0'0'384'15,"0"0"-58"-15,0 0-41 16,-15-85-25-16,12 72-90 15,-2 8-69-15,-1 5-61 16,-2 6-28-16,-4 18-6 16,-4 10-5-16,2 9-1 15,2 1 0-15,5 2 1 16,4-3 0-16,3-2-1 0,0-4 0 16,0-3-5-1,0-8 4-15,0-9-24 0,7-11-28 16,10-6 14-16,4-8 39 15,7-18 9-15,5-6 24 16,1-2 17-16,2 0-3 16,-5 7-22-16,0 7-14 15,-2 11-10-15,-2 9 8 16,-2 0-9-16,2 17-5 16,0 8 5-16,-2 4 9 15,-6 1-8-15,-3 1 16 16,-9-3 11-16,-4-1 9 15,-3-4 8-15,-3-3 3 16,-20 0-12-16,-13-3 6 16,-32-1-13-16,-42-5-13 0,-71-6-16 15,16-4-114-15,1-1-216 16</inkml:trace>
  <inkml:trace contextRef="#ctx0" brushRef="#br0" timeOffset="149415.276">23649 13951 1629 0,'0'0'339'16,"0"0"-181"-16,0 0 6 15,0 0-89-15,144-21-20 16,24 21 43-16,40 0-2 15,20 9-22-15,-4-1-17 16,-27-2-17-16,-11-4-10 16,-8 1-9-16,-19-3 12 15,-20 0-20-15,-33 0 2 16,-36-5-14-16,-28 0 5 16,-21 3-6-16,-5 0 0 0,-13 2-33 15,-3 0-71-15,-79 0-178 16,0 6-98-16,-13 2-585 0</inkml:trace>
  <inkml:trace contextRef="#ctx0" brushRef="#br0" timeOffset="149616.762">24124 14120 1883 0,'0'0'250'0,"0"0"-191"15,121 10 33-15,30-10 111 0,44 0-2 16,26-3-77-16,1-1-44 15,-25 4-26-15,-13 0-16 16,-16-3-14-16,-22-2-12 16,-37-2-11-16,-36 0-1 15,-34-1-22-15,-39-9-117 16,-6 0-178-16,-32-6-705 0</inkml:trace>
  <inkml:trace contextRef="#ctx0" brushRef="#br0" timeOffset="150720.9398">18094 13464 1144 0,'0'0'303'0,"0"0"-107"16,0 0 22-16,0 0 0 15,-49-78-9-15,22 39-60 16,-12-8-31-16,-22-17-46 16,-34-20 10-16,-44-15-45 0,-28-10-11 15,-15 0-10-15,-6 6-7 16,6 8 3-16,-8 3-2 15,-3 5 0-15,2 5-9 16,12 11-1-16,14 7 1 16,16 12-1-16,17 11 0 15,30 14-10-15,25 11-2 16,29 9-6-16,18 3 9 16,6 3 8-16,6 0 1 15,5-1-7-15,8 2-19 16,4 0-11-16,1 0-18 15,0 0-30-15,0 0-34 16,0 0 14-16,0 2-15 0,0 4-126 16,0 5 5-1,0-3-140-15,3-3-409 0</inkml:trace>
  <inkml:trace contextRef="#ctx0" brushRef="#br0" timeOffset="151103.8705">15472 11858 1149 0,'0'0'226'0,"0"0"-8"16,0 0-2-16,0 0-38 15,0 0-40-15,0 0-57 16,0 0-60-16,-96 23-14 16,55 12-6-16,-1 5-1 15,0 4 0-15,6 1 1 16,8-3 0-16,7-3 0 16,8-3-1-16,10-7 0 15,3-2 0-15,12-7-10 16,22-4 10-16,25-4 54 15,32-5-16-15,21 0-13 0,-3-2-11 16,-21-1-4 0,-30 0-9-16,-20-1-1 0,5 6-55 15,-5-2-209 1,-12-2-690-16</inkml:trace>
  <inkml:trace contextRef="#ctx0" brushRef="#br0" timeOffset="151264.7305">16062 12460 1825 0,'0'0'280'16,"0"0"-140"-16,0 0-140 16,0 0-32-16,0 0-224 15,0 0-1020-15</inkml:trace>
  <inkml:trace contextRef="#ctx0" brushRef="#br0" timeOffset="155232.8078">9983 11606 72 0,'0'0'248'0,"0"0"-100"16,0 0-8-16,0 0-39 16,0 0-18-16,0 0-2 15,0-10 43-15,0 7 2 0,0 2-66 16,0-2 38-16,0 3-28 15,0-3 22-15,0 2 22 16,0 1-15-16,0 0-29 16,0 0-9-16,0 0-21 15,0 0-16-15,0 0-10 16,0 0-7-16,0 0-7 16,0 1 0-16,0 9 2 15,0 3 11-15,0 4 13 16,0 1 7-16,1 3 0 15,2 0 7-15,-1 3 8 16,1-4-15-16,0 1-14 16,-2-1-2-16,2-3 11 15,-1 3 5-15,0-2-7 0,1 0-12 16,-1-1-7-16,1 1 0 16,0-1-5-16,0-2 4 15,2-1-5-15,-2 1 1 16,-2-2-1-16,1 1-1 15,-2-2 1-15,0-1 0 16,0 0 5-16,0-1-5 16,0 1 0-16,0-4-1 15,0 3 1-15,0-1-1 16,0 1 1-16,-2 0-1 16,1-2 0-16,-2 3 0 15,0-1 0-15,-2 3 1 0,-1-1-1 16,3 1 1-16,-3 0-1 15,3-1 0-15,0 0 0 16,0 0 0-16,2-3 0 16,-1 2 0-16,1-1 0 15,1 2 0-15,0-1 0 16,0 2 0-16,0-2-1 16,0 1 1-16,0-2-1 15,0 3 0-15,3-4 0 16,1 2 0-16,1-1 0 15,0 1 1-15,-2 0 0 16,-1 0-1-16,1 1 0 0,0 0 0 16,0 0 1-1,0 1 0-15,0 1 0 0,0 2-1 16,0 1 0-16,0 0 1 16,0 2 0-16,0 1 0 15,-2-1 0-15,1 2-1 16,-1 1 2-16,2 1-1 15,0-1 0-15,-1 2 0 16,1 0 0-16,-2 2 0 16,1-2 0-16,-2 3 0 15,0-1 0-15,0-1 0 16,0 0 0-16,0 0 0 16,0-3-1-16,0 0 1 0,0-5 0 15,0 3-6 1,-3-6-2-16,0 0 0 0,1-2 7 15,1-2 0-15,-2-1-1 16,1 0 1-16,1 0 1 16,-1-2-1-16,1 0 1 15,-1-1 0-15,-2 1 0 16,3-2 0-16,-1 1-1 16,1 0 1-16,-1-2 0 15,1-1-1-15,-1-1 1 16,2 1-1-16,0-2 1 15,0-1-1-15,0 2 1 16,-1-2-1-16,1 0 0 16,0 1 1-16,0-1 0 0,0 0 0 15,-2 0 0-15,2 0 0 16,-3 0 0-16,0 0 6 16,-3 0 19-16,-1 0-5 15,-4 0-19-15,1 0 6 16,-5 0-6-16,0 0 0 15,-3 0 11-15,-2 0 0 16,-3 0 9-16,-6 0-9 16,-2 0 5-16,-2 0-2 15,-5-1-7-15,-1-1 2 16,-3 1-9-16,-3-2 8 16,3 2-8-16,-2 0 0 15,-1-1 1-15,3 2-1 16,-7 0 0-16,0 0 0 0,2 0-1 15,-5 0 1-15,2 0 0 16,2 0 0-16,-1-3 0 16,2 1 0-16,1-4 5 15,4 0-6-15,1-2 1 16,2 4 1-16,5-4-2 16,-1 3 1-16,2-1 5 15,-1 0-6-15,1-1 1 16,0 0 0-16,-1 2 0 15,3-1-1-15,1 0 1 16,0 3 0-16,6-1 0 16,-1 1-1-16,3 1 2 15,2 1-2-15,2-1 1 16,4 2 1-16,0 0-2 0,1 0 1 16,1 0-1-16,1 0 0 15,-2 0 0-15,1 0 0 16,-1 0 0-16,-1 0 0 15,3 0 1-15,0 0 0 16,2 0-1-16,-2 0 0 16,2 0 1-16,0 0-1 15,2 0 1-15,1 0-1 16,-1 0 1-16,4 0 9 16,-2 0-1-16,2 0 17 15,3 0 8-15,0 0 18 16,0-3 9-16,0-1-9 15,0-1-28-15,0-1-14 16,0-2-1-16,0-3-9 16,-3 2-1-16,3-5 0 0,-3-2 1 15,0-4 6-15,0-5-5 16,-1-6-1-16,2-5 0 16,1-1-1-16,1-1 1 15,0 1 0-15,0 4-6 16,0 3 5-16,0 2-1 15,0 1 1-15,0 2 0 16,0-2 1-16,0-1 0 16,0 0-1-16,0 0 1 15,0-1-1-15,0 0 0 0,0 3-5 16,1 2 4 0,3 0 1-16,2 3-8 0,-1 1 3 15,1 2 6-15,2-1-1 16,-3 2 0-16,1-2 0 15,0-1 1-15,-1-1-1 16,-1-4 1-16,1 1-1 16,-1-3 1-16,2 0-2 15,-3 1-5-15,0 2 0 16,0 2 6-16,0 1-1 16,-1 0 1-16,-1 0-7 15,2-2 2-15,-1-1 0 16,-1-1-6-16,1-1-3 15,2 0 0-15,-3 4-5 16,1 1 9-16,-1 5 10 0,-1 3 0 16,0 5 0-16,0 1 0 15,0 1-1-15,0 1-4 16,0-1 6-16,0 2-1 16,0-1 0-16,0 0 0 15,-1 1 1-15,-1-1-1 16,2-1 0-16,-1 1 0 15,1 1 0-15,0-1 0 16,0 0-8-16,0-1 8 16,4 1-9-16,7-1 2 15,5 0-2-15,5 2-2 16,8 2 10-16,4 0 1 16,8 2-8-16,1 0 9 0,4 0 0 15,2 0-2 1,4 2 2-16,-1 4 0 0,-2 1-1 15,2 2-6-15,-3-5 7 16,1 1 0-16,-2-2 0 16,-2-3 0-16,0 3 0 15,-5-3 1-15,2 0-1 16,0 0 1-16,-2 0 2 16,2 0-3-16,1 0 0 15,-1 0 0-15,-1 0 2 16,-2 0-1-16,-1 0 0 15,-4 0 0-15,-1 0-1 16,-5 0 2-16,-1 0-2 16,-3 0 0-16,-6 0 1 0,1 1-1 15,-1 2-1-15,-3 1 0 16,7-1-1-16,-1 0 1 16,2 2 0-16,-1-2 0 15,3 0 1-15,-4-3 1 16,0 1-1-16,-2-1 0 15,-3 0 1-15,-2 0 7 16,0 0 1-16,-4 0 0 16,-1 0 1-16,-3 0 2 15,0 0-10-15,1 0-2 16,-2 0 2-16,1 0-1 16,-2 0 1-16,1 0-1 0,1 0-1 15,0 0 6-15,-3 0-6 16,-2 0 0-1,-1 2 0-15,0-2 9 0,0 0 5 16,0 0 5-16,0 1-10 16,0-1 1-16,0 2-10 15,-16 6-50-15,-5 0-210 16,-8-2-664-16</inkml:trace>
  <inkml:trace contextRef="#ctx0" brushRef="#br0" timeOffset="156066.3709">9058 13193 1405 0,'0'0'302'0,"0"0"-10"0,0 0-116 15,0 0-24-15,-85-19-42 16,58 19-52-16,-1 11-18 15,1 6-14-15,5 3-3 16,5 4-15-16,8 1-8 16,8 1-11-16,1 3 4 15,3 0 6-15,13-3-54 16,5-3-38-16,0-6-23 16,-2-8-49-16,-2-6 53 15,-4-3 77-15,-5-15 35 16,-2-7 1-16,-5-7 6 0,-1-2 27 15,0 2 29 1,0 2 3-16,0 8-16 0,0 7 16 16,0 6 0-16,0 6-21 15,4 0-34-15,2 14-10 16,5 9 17-16,4 9 65 16,3 2-24-16,4 3-27 15,0-4-3-15,1-2 3 16,4-3-16-16,0-6-2 15,5-7-7-15,43-15-7 16,-8 0-84-16,3-9-274 0</inkml:trace>
  <inkml:trace contextRef="#ctx0" brushRef="#br0" timeOffset="157024.3066">10135 11560 342 0,'0'0'121'0,"0"0"-76"16,0 0-31-16,0 0-14 15,0 0 1-15,0 0-1 16,0 0 0-16,-13-12 0 16,10 12-1-16,-3 0-45 15,1 0-80-15,2 0-191 0</inkml:trace>
  <inkml:trace contextRef="#ctx0" brushRef="#br0" timeOffset="159078.3724">10135 11560 93 0,'-46'-12'324'0,"46"12"-67"15,0 0-36-15,0 0-36 0,0 0-30 16,0 0-31-16,0 0-16 16,1 0-43-16,8 0-30 15,5 0 25-15,5 2 21 16,8 2 1-16,4-1-9 15,8 0-7-15,4-3-1 16,6 0-25-16,5 0-10 16,4 0-8-16,3 0-6 15,5-5-6-15,1 0 1 16,2-2-10-16,1 3 0 16,-3-2 8-16,-1-1-3 0,-2 2 4 15,-3 1 2 1,2 1 3-16,-5-2 7 0,-2 0-6 15,1 2 9-15,-3 2-15 16,-2-2-2-16,0 0-1 16,0 1 2-16,2 0 7 15,-2-2-7-15,2 1 0 16,4 0 0-16,-1 1 1 16,1-1-1-16,0 0-3 15,-4 0 0-15,-2-1 2 16,-4 0 0-16,-6-1 1 15,-5 2 17-15,3-3-3 16,-4 1-5-16,0-1 1 0,0 3-11 16,-2-2-7-1,6 2 11-15,-6 0-12 0,2 3 0 16,0 0 0-16,0 0 1 16,4 0-1-16,-3 0 0 15,1 0 0-15,-2 0 0 16,-7 0 1-16,-5 0-1 15,-5 0 0-15,-5 0 0 16,-5 0 1-16,0 0 0 16,-3 0-1-16,1 0 1 15,1 0 0-15,5 0 0 16,2 0-1-16,6 0 0 16,6 0-1-16,0 0 1 0,2 3 0 15,-2 0 0-15,-4 2-1 16,-4-2 1-1,-7 3-1-15,-5-3-6 0,-5 2 6 16,-2-1-6-16,0 2-1 16,0 1 7-16,0 2 1 15,0 4 0-15,-2 4-1 16,-1 6 0-16,2 5 0 16,-2 5-1-16,2 7 2 15,1 2-1-15,0 2 2 16,0 1-2-16,0 2 2 15,0 0 6-15,0 1-7 0,0 2 14 16,0 2-1 0,0 4-4-16,4 0 1 0,0 0-4 15,1 1 2-15,-2 1-2 16,-3-2 0-16,0 1-5 16,0 0 7-16,-8 0-2 15,-3-1 2-15,0-2 1 16,0-2-3-16,1-3 5 15,3-3-11-15,1-2 0 16,-2-6 8-16,1-1-7 16,-1-3 7-16,1-1-8 15,-1 1 2-15,0 0-1 16,-1-1 0-16,-2 0 0 16,2 0 5-16,-1-4-5 15,-1-2 5-15,0 0 6 0,0-1 4 16,-1-3-1-1,0 0-7-15,3 1-7 0,0-3 0 16,2-3 0-16,1-3-1 16,3-6 0-16,1-4-11 15,1-2 4-15,-1-1 6 16,2-2 0-16,-1 0 1 16,-1 0 0-16,-1 0 9 15,-1 0-8-15,-8 0 0 16,-2-5-1-16,-6 0 1 15,-7-2-1-15,-9 0 0 16,-10 0 0-16,-7 0 0 16,-9 0 0-16,-8 0 1 15,-2 1 0-15,-1 1-1 16,-3 2 1-16,3 0-1 0,0 0 0 16,9 2 1-16,1-1-2 15,2 0 1-15,6-1-1 16,0 0 0-16,-1-3 1 15,0 1-1-15,-7-3 0 16,-19 4 0-16,-21-3-26 16,-25 6-7-16,1 1-29 15,21 0 17-15,33 0 28 16,30 0 12-16,7 0 6 16,-7 0 0-16,-4 0-1 15,-3 0 0-15,5 0 1 16,3-6-1-16,5 0 0 0,6-4 0 15,2 3 1 1,6-1 0-16,3 1 0 0,1 1-1 16,1 1 1-16,6-1 0 15,-3 0 0-15,-3 3 0 16,2-1 1-16,-4 2-1 16,-4 0 0-16,-1 1 0 15,0 1-5-15,1-2 4 16,9 2 1-16,4 0 0 15,4-1 1-15,4 1 1 16,3-2-1-16,0 2 0 16,0-3 18-16,0 3 2 15,0 0-15-15,0 0 1 0,0 0 1 16,0 0-7 0,0 0 1-16,0 0-1 0,0 0 0 15,0-2 5-15,0 2-5 16,0-3 8-16,0-1 3 15,0-4-11-15,-1-1 1 16,-2-3-1-16,-5-1 5 16,5-3-5-16,-2-3 12 15,2 1 4-15,-1-4-7 16,1-2 3-16,3-2-7 16,0-1-5-16,0-2 6 15,0-1-6-15,0-3 0 16,-1-1 1-16,1-6-1 15,-2-4 5-15,-1-1-5 0,2 0-1 16,1 2 1-16,0 3 0 16,0 3-1-16,0 2 1 15,0 1 1-15,0 0-1 16,0 0 0-16,0-2 5 16,0-2-5-16,0-1-1 15,-5-2 0-15,-4 0 0 16,-3-4 1-16,0 0-1 15,-1-1 0-15,1 3 7 16,3 2-7-16,-1 2 1 16,5 2 1-16,2 3-2 15,3 3 1-15,0 2 0 16,0 5-1-16,2 0 1 0,4 1 1 16,-1-1-2-16,1 2 2 15,-1-3-1-15,-2 3 0 16,2 1-1-16,-4 4 2 15,2 3-2-15,0 8-23 16,16 6-76-16,1 4-172 16,1 8-330-16</inkml:trace>
  <inkml:trace contextRef="#ctx0" brushRef="#br0" timeOffset="160046.6442">13266 12358 1011 0,'0'0'370'0,"0"0"-59"16,0 0-69-16,0 0-72 15,0 0-53-15,0 0-68 16,0 0-39-16,-21 8-10 16,21 27 0-16,0 8 0 15,0 7 1-15,12 4 0 16,1 3 0-16,3 0 8 16,-2-3-9-16,-2-5 1 0,-3-9-1 15,-5-11-1 1,-2-13-20-16,-1-8 12 0,1-8 9 15,-2-6 54-15,1-16 12 16,4-9-2-16,1-5 22 16,3-1-19-16,1 1-30 15,5 6-25-15,2 7-4 16,2 9-7-16,-1 6 0 16,7 6-1-16,1 2-1 15,0 7-1-15,1 10 2 16,-2 5-1-16,-5 3 1 15,-2 0 0-15,-8 1 1 16,-5-1 12-16,-5-2 27 16,-3-2 25-16,-17-3-16 15,-10-2-18-15,-11-4 2 0,-9-1 3 16,-9-8-5-16,-2-3 1 16,1 0-8-16,5-2-6 15,13-10-17-15,12 0-1 16,23-4 0-16,7 5-84 15,3-4-418-15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7:07:07.0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8054 11637 1204 0,'0'0'288'0,"0"0"-55"16,0 0-47-16,0 0-37 16,0 0-23-16,0 0-14 0,85-41-16 15,5 3-28-15,29-11-23 16,8-4-9-16,-8 5-8 15,-15 7-9-15,-30 11 2 16,-13 6-3-16,-16 5-9 16,-5 4-8-16,-1-1-1 15,-5 1-6-15,-1 2-55 16,-14 4-54-16,-19 9-83 16,0 0-109-16,-18 7-372 0</inkml:trace>
  <inkml:trace contextRef="#ctx0" brushRef="#br0" timeOffset="238.8686">7860 11976 1467 0,'0'0'240'0,"0"0"-166"15,97-12-8-15,-3-16 40 16,33-15 28-16,15-9 17 15,-5-1-24-15,-12 0-60 16,-11 4-30-16,-4 2-25 16,-21 6-3-16,-17 12-4 15,-20 7-5-15,-6 4-74 16,38-24-119-16,-8 6-278 16,0-7-794-16</inkml:trace>
  <inkml:trace contextRef="#ctx0" brushRef="#br0" timeOffset="2595.2618">17359 8613 147 0,'0'0'246'16,"0"0"-114"-16,0 0-65 16,0 0-15-16,0 0 5 15,64-90 5-15,-55 71 12 16,-5 0 0-16,0 1-5 15,-4-1 11-15,0 3 2 16,0 1 12-16,-5 3 2 16,-9 0-24-16,-5 4-41 15,-8 5-20-15,-7 3 8 16,-8 1-18-16,-7 16 10 16,1 3-10-16,3 4 6 15,9-1 2-15,10-4-8 0,12-2 0 16,9-2 5-16,5-2-5 15,10 1 14-15,15-2 6 16,12 1 20-16,10 1-9 16,5-2 0-16,1 2-3 15,-2 2-14-15,-6-2-6 16,-8 2 4-16,-8-3 7 16,-10 1-18-16,-10 1 8 15,-9-1-9-15,-3 1 29 16,-27 4 7-16,-25 3-6 15,-31 2-12-15,-1-2-18 16,3-8 9-16,11-4-4 0,25-8-6 16,-4-2-111-1,12-4-159-15,16-10-607 0</inkml:trace>
  <inkml:trace contextRef="#ctx0" brushRef="#br0" timeOffset="3326.3024">18030 8355 886 0,'0'0'147'16,"0"0"-72"-16,0 0 8 15,-84-11-2-15,50 11-3 16,-2 5-5-16,0 11-11 16,6 2 8-16,7 2-29 15,6-1-8-15,10-2-11 16,7 0-15-16,0-3 11 0,9-1 1 15,13 1 8-15,7-4 0 16,3 0 11-16,3 1-21 16,2-3 11-16,-6 1-19 15,-4 2-9-15,-4 0 7 16,-6-1-4-16,-8 3-3 16,-6 1-3-16,-3 2 2 15,-9 3 1-15,-18 1 16 16,-11-1-8-16,-11-1 2 15,-4-1-9-15,5-6 11 16,10-5-12-16,17-6-14 16,13-6-138-16,8-11-374 0</inkml:trace>
  <inkml:trace contextRef="#ctx0" brushRef="#br0" timeOffset="3602.9175">18328 8267 1309 0,'0'0'273'0,"0"0"-192"16,0 0-62-16,0 0-16 16,0 0 42-16,-55 80 33 15,47-41-7-15,5 2-12 0,3 2-15 16,5-2-12-16,12-4-7 15,6 0-2-15,7-4-14 16,4-5 3-16,5-8-6 16,3-4-6-16,0-8-16 15,5-8-84-15,-9-2-125 16,-11-12-265-16</inkml:trace>
  <inkml:trace contextRef="#ctx0" brushRef="#br0" timeOffset="3793.2734">18443 8556 1280 0,'0'0'180'0,"0"0"-147"16,0 0-4-16,0 0 2 0,84 5 55 16,-43-5-22-1,3-1-28-15,0-6-27 0,-2-6-9 16,-2-7-140-16,-11 1-194 15,-12-1-614-15</inkml:trace>
  <inkml:trace contextRef="#ctx0" brushRef="#br0" timeOffset="3988.1943">18258 8151 1388 0,'0'0'202'0,"0"0"-122"0,124-41-53 16,-6 12-17 0,23 1-3-16,5 1 12 0,-10 7-9 15,-21 8-10-15,-11 4-51 16,-30 3-274-16,-25 3-476 0</inkml:trace>
  <inkml:trace contextRef="#ctx0" brushRef="#br0" timeOffset="6248.5129">16417 8111 869 0,'0'0'143'15,"0"0"-62"-15,0 0 17 16,0 0 15-16,0 0-26 16,0 0-19-16,0 0-5 15,-36-50-18-15,36 50-19 16,0 0-14-16,0 0-11 0,0 0 6 15,0 0-6-15,0 0 2 16,0 0 4-16,0 0 5 16,-1 0 5-16,1-3 18 15,0 2-7-15,-2-2-12 16,0 0-1-16,0 1 2 16,2-1 2-16,-1 2 8 15,-1-2-1-15,2 0 3 16,-1 1 6-16,1 0-14 15,0-1 4-15,0 3 1 16,-2 0-5-16,2 0-5 16,0 0-12-16,0 7-4 15,0 15-8-15,6 7 8 0,8 10 1 16,-1 5-1 0,3 2 1-16,-1-3 0 0,0-5 5 15,-3-9-5-15,-4-7-1 16,-3-12 1-16,-2-7-1 15,-3-3 16-15,0-20-4 16,-4-14-2-16,-9-11-9 16,-2-10 0-16,-3-4 7 15,1-4-8-15,3 6 2 16,3 4 9-16,6 12-10 16,3 12-1-16,2 13-1 15,0 9-12-15,13 7 4 16,8 1-1-16,5 18 10 15,7 4 0-15,3 6 0 0,2 0 0 16,-2 0 0-16,-7-5 1 16,-5-7 0-16,-9-6-1 15,-5-7 2-15,-7-4-1 16,-3 0 7-16,0-17 2 16,0-6-9-16,0-9 0 15,-4-3 6-15,2-1-7 16,2 7 0-16,0 7 0 15,0 9-1-15,6 9-1 16,7 4-7-16,3 0 1 16,2 14 8-16,6 2-1 15,3 5 1-15,2 3 0 16,3-1-10-16,15 8-100 0,-8-7-182 16,-5-6-190-16</inkml:trace>
  <inkml:trace contextRef="#ctx0" brushRef="#br0" timeOffset="6569.0158">17118 7686 1262 0,'0'0'182'16,"0"0"-121"-16,0 0 28 16,0 0-25-16,0 0-14 15,0 0 7-15,0 0-15 16,-71 22-4-16,67 5-17 15,4-1-4-15,7 1-7 0,15-1-1 16,11-1 4 0,9-3 1-16,4-2-4 0,3-2 0 15,0-2-1-15,-5 0-8 16,-8-2 0-16,-11-3 0 16,-9-2-1-16,-13 1-16 15,-3-2-38-15,-15 1 31 16,-14-1 22-16,-7 0-14 15,-2-4-75-15,4-4-27 16,7-4-50-16,10-12-84 16,10-4-768-16</inkml:trace>
  <inkml:trace contextRef="#ctx0" brushRef="#br0" timeOffset="6816.3347">17487 7621 1322 0,'0'0'180'0,"0"0"-87"16,0 0-73-16,0 0-1 15,0 0 61-15,0 89 8 16,0-47-24-16,6-1-8 16,12 2-14-16,2-5-6 15,5-6-21-15,3-7-14 16,0-11-2-16,-1-5-3 15,1-9-59-15,1-9-101 16,-9-14-186-16,-7-5-607 0</inkml:trace>
  <inkml:trace contextRef="#ctx0" brushRef="#br0" timeOffset="6980.4089">17647 7783 1405 0,'0'0'177'0,"0"0"-155"15,0 0 4-15,0 0 32 16,0 0 43-16,108-2-44 16,-69-11-35-16,3-3-22 15,-5-16-104-15,-9 5-265 16,-14-2-703-16</inkml:trace>
  <inkml:trace contextRef="#ctx0" brushRef="#br0" timeOffset="7141.7987">17482 7492 1000 0,'0'0'654'15,"0"0"-562"-15,0 0-51 16,0 0-25-16,135-40-6 16,-37 17-10-16,-13 4-149 15,-12 0-823-15</inkml:trace>
  <inkml:trace contextRef="#ctx0" brushRef="#br0" timeOffset="11538.7765">9082 5936 829 0,'0'0'155'15,"0"0"10"-15,0 0 61 16,0 0-80-16,0 0-39 15,0 0-23-15,24-16 11 16,34 6-14-16,46-12 1 16,47-12 1-16,19-2-27 0,1-3-25 15,-19 3-9-15,-26 9-10 16,-26 4-5-16,-25 7 0 16,-25 5-1-16,-14 5-6 15,-3-1-44-15,1 3-77 16,-19 4-106-16,-12 0-351 15,-6 0-220-15</inkml:trace>
  <inkml:trace contextRef="#ctx0" brushRef="#br0" timeOffset="11766.7634">9314 6133 1446 0,'0'0'172'0,"0"0"-139"15,80-6 14-15,8-15 32 16,36-12 22-16,17-4-4 16,5-2-33-16,-8 5-26 15,-22 7-13-15,-7 5-13 16,-24 5-5-16,-20 6-7 16,-15 6-1-16,15-1-106 15,-8 2-246-15,-14 0-1071 0</inkml:trace>
  <inkml:trace contextRef="#ctx0" brushRef="#br0" timeOffset="15535.2547">13585 7500 780 0,'0'0'193'15,"0"0"-18"-15,0 0-52 16,0 0-18-16,0 0-40 15,113-42 16-15,-17 28 15 16,33-5-23-16,15 0-9 16,-1-1-18-16,-13 4-5 15,-17 2-15-15,-11 0-5 16,-22 0-4-16,-20 5-16 16,-20 1-1-16,-9 1 0 0,-1-1-37 15,-6 4-85-15,-24 4-100 16,-11 3-163-1,-29 7-427-15</inkml:trace>
  <inkml:trace contextRef="#ctx0" brushRef="#br0" timeOffset="15767.117">13519 7760 1395 0,'0'0'144'16,"134"-8"-87"-16,5-12-40 15,25-8 1-15,2 1 31 0,-15 1 31 16,-25 4 1 0,-6 4-21-16,-10 0-18 0,-10 2-14 15,-21 4-15-15,-18 3-2 16,-22 6-11-16,-8-1 0 16,-4 4-24-16,-27 0-137 15,0 7-352-15,-31 2-441 0</inkml:trace>
  <inkml:trace contextRef="#ctx0" brushRef="#br0" timeOffset="20918.0039">8303 9189 945 0,'0'0'120'0,"0"0"-78"15,-119-1-22-15,43 6 12 16,-20 13 10-16,-29 11 45 0,-15 9 16 16,1 8-25-16,11 11-8 15,16 6-28-15,2 8-4 16,5 11-12-16,4 6-7 16,10 12 12-16,15 8-2 15,13 10-6-15,17 6 14 16,12 9-2-16,10 12-15 15,7 4-11-15,4 4-2 16,4 3-5-16,6-9 7 16,3-1 2-16,1-5 7 15,22-3-18-15,11-8 4 16,14-4-4-16,16-7 0 16,9-11 19-16,15-9 2 15,14-10-9-15,6-10 5 16,13-12 11-16,12-12 13 15,10-9-10-15,9-10-5 0,8-10 4 16,7-10 9-16,6-12-2 16,0-4 5-16,1-15 2 15,-9-13 9-15,-15-9-13 16,-10-10-4-16,-13-5-6 16,-9-6 1-16,-10-2-3 15,-19 4-9-15,-21 7-5 16,-5-13-1-16,-7-14 5 15,-1-15 6-15,-3-16-11 16,-18 8 12-16,-12 7-4 0,-2 3-4 16,-2-1 4-1,-1 1-5-15,-3-4-1 0,-5-1-3 16,-2-7-1-16,-5 3-11 16,-2-2 0-16,0 0 9 15,0 5-8-15,-9 4 1 16,-1 6 4-16,-8 6 0 15,-2 4 0-15,-8 1-6 16,-8 0 10-16,-1 10-10 16,3 10 0-16,4 10-1 15,-3 5-13-15,-7-8 13 16,-11-3-4-16,-7-1 4 16,-5 4 0-16,-1 7-8 0,-2 6 8 15,-1 2 0 1,0 8 0-16,2 0-4 0,-1 2 5 15,5 5 0 1,-2 0 7-16,-3 1-6 0,1 6-1 16,-1-1-1-16,3 3-7 15,1 3 2-15,2 0-3 16,3 2 9-16,2 2 1 16,2 1 0-16,-1-2-1 15,0 2-6-15,2 0 4 16,-3 0 1-16,1 0 0 15,2 0-6-15,0 6 6 16,0 3 1-16,-2-1-1 16,6 4 1-16,2-2-6 15,1 1 4-15,4 2-4 0,2-3 6 16,3 0-1-16,4-1-1 16,7-1 0-16,3-2 2 15,5 1-6-15,1-2 6 16,7-2 0-16,4 0-1 15,1 0-5-15,2-2-3 16,1 1-3-16,1-2 2 16,0 0-1-16,0 0 5 15,0 0 6-15,0 0-1 16,0 0-1-16,0 0-5 16,0 0-24-16,0 0-18 15,0 1-30-15,0-1-35 0,0 4-53 16,6-1-115-16,6 1-333 15,4 1 121-15</inkml:trace>
  <inkml:trace contextRef="#ctx0" brushRef="#br0" timeOffset="23802.4792">24825 11236 1119 0,'0'0'237'0,"0"0"-90"15,0 0-13-15,0 0-6 16,0 0-11-16,105-30-10 16,-34 11-22-16,22-4-13 15,18-2-16-15,-7 3-14 16,-23 5-10-16,-25 7-7 16,-14 3-11-16,0 0-7 15,-1 1-7-15,-2 0 0 0,-16 6-62 16,-13 0-91-1,-23 4-140-15,-16 11-57 0,-10-1-204 0</inkml:trace>
  <inkml:trace contextRef="#ctx0" brushRef="#br0" timeOffset="24101.0192">24621 11493 1243 0,'0'0'227'0,"0"0"-113"16,133-1 12-16,1-16 45 15,24-3-3-15,12-4-37 16,-10 1-19-16,-23 3-29 16,-7-1-19-16,-14 1-16 0,-28 5-11 15,-19 2-16-15,-21 4 2 16,-8 0-8-16,-1 1-6 15,-4 0 0-15,-3 0-7 16,-13 3 3-16,-11 5-5 16,-8 0-6-16,-13 0-76 15,-88 15-87-15,3 6-122 16,-26-1-542-16</inkml:trace>
  <inkml:trace contextRef="#ctx0" brushRef="#br0" timeOffset="38631.9842">11639 364 1016 0,'0'0'148'0,"0"0"-54"0,0 0-12 16,0 0-37-16,32 148 115 15,14-11 50-15,11 44-49 16,7 34-15 0,-4 24-38-16,-10 0-24 0,-6 10 0 15,-8-4-4-15,-6-8-41 16,-4-5-12-16,-2-9 11 15,0-20-29-15,-1-19-1 16,0-28-8-16,-2-27 9 16,-4-34-9-16,-4-29-14 15,-1-27-41-15,0-11-46 16,0-5-37-16,0-6-28 16,3-24-158-16,-5-20-70 15,-5-17 48-15</inkml:trace>
  <inkml:trace contextRef="#ctx0" brushRef="#br0" timeOffset="38911.758">12055 2554 1521 0,'0'0'201'0,"147"-53"-147"15,40-5-30-15,63-10 87 16,52-9 18-16,20 0 46 15,-4 2-34-15,17-3-35 16,8-6-52-16,0-4-14 16,-7-7-15-16,-19-4-13 15,-29 3-3-15,-41 1 2 16,-46 13 3-16,-61 20-14 0,-52 20-16 16,-40 16-54-16,-30 12-28 15,-14 1-25-15,-65 10-31 16,-15-2-424-16,-32 5-631 0</inkml:trace>
  <inkml:trace contextRef="#ctx0" brushRef="#br0" timeOffset="41551.5062">12246 1869 1415 0,'0'0'214'0,"0"0"-82"16,0 0-7-16,0 0-2 16,0 0-16-16,0 0-20 15,0 0-30-15,-9-34-57 16,13 17-10-16,29-24-167 15,46-39-70-15,-6 4-345 0,4-3-508 16</inkml:trace>
  <inkml:trace contextRef="#ctx0" brushRef="#br0" timeOffset="41727.155">12864 890 1573 0,'0'0'216'16,"0"0"-134"-16,0 0 10 15,0 0-17-15,0 0-30 16,0 0-26-16,0 0-19 16,-20-45-70-16,36 34-145 15,27-15-91-15,-1 3-70 16,0-2-355-16</inkml:trace>
  <inkml:trace contextRef="#ctx0" brushRef="#br0" timeOffset="41883.6617">13351 640 963 0,'0'0'143'0,"0"0"-96"16,0 0-24-16,0 0 9 15,0 0 5-15,1 75-25 16,16-46-12-16,8 3-15 16,33 19-101-16,-6-8-154 15,0-4-310-15</inkml:trace>
  <inkml:trace contextRef="#ctx0" brushRef="#br0" timeOffset="42054.6549">14039 1296 945 0,'0'0'205'16,"0"0"-83"-16,0 0-57 16,0 0-14-16,0 0 0 15,0 0-21-15,0 0-28 16,58 10-2-16,16-10-101 15,-7-4-35-15,2-7-100 0</inkml:trace>
  <inkml:trace contextRef="#ctx0" brushRef="#br0" timeOffset="42202.0245">14860 1102 1181 0,'0'0'300'0,"0"0"-79"15,0 0-30-15,0 0-76 16,0 0-27-16,0 0-29 15,-13-89-52-15,13 64-7 16,24-26-121-16,2 6-145 16,0-2-356-16</inkml:trace>
  <inkml:trace contextRef="#ctx0" brushRef="#br0" timeOffset="42358.912">15374 385 1659 0,'0'0'195'0,"0"0"-64"0,0 0-52 16,0 0-41-16,0 0-38 15,0 0-25-15,-93 24-348 16,33 0-696-16</inkml:trace>
  <inkml:trace contextRef="#ctx0" brushRef="#br0" timeOffset="44864.5183">12351 1671 1024 0,'0'0'184'0,"0"0"-7"0,0 0 25 15,0 0-105-15,-100 28-56 16,75-1-16-16,3 2 28 16,4 2-18-16,10 2-21 15,5 0-5-15,3-1 0 16,5-2-9-16,13-5-2 16,1-5-10-16,7-9-9 15,-1-11 21-15,-1 0 21 16,-2-20-2-16,-4-12-2 15,-5-6-6-15,-7-7-3 16,-6-2-6-16,-3 2-4 16,-14 2-8-16,-6 6-40 15,2 6-35-15,-1 6-78 0,0 8-43 16,6 8-26-16,6 4-612 0</inkml:trace>
  <inkml:trace contextRef="#ctx0" brushRef="#br0" timeOffset="45237.5124">12714 901 1335 0,'0'0'131'0,"0"0"-75"16,0 0 59-16,0 0-32 0,0 0-45 15,0 0-19-15,0 0-11 16,-29 63 5 0,32-34-13-16,15 1 0 0,2-7-5 15,7-5-43-15,1-9 26 16,6-9 22-16,1-11 33 16,-1-17-14-16,-4-8-1 15,-8-7-3-15,-7-1-2 16,-12 3 12-16,-3 5 7 15,-6 7-5-15,-12 7-27 16,-1 8 0-16,1 5-1 16,0 7 0-16,4 2-96 15,4 1 8-15,10 13-92 0,12 13-64 16,12-5-62-16,7-1-565 16</inkml:trace>
  <inkml:trace contextRef="#ctx0" brushRef="#br0" timeOffset="45553.6728">13324 626 575 0,'0'0'774'16,"0"0"-648"-16,0 0 21 16,0 0-67-16,0 0-36 15,0 0-17-15,0 0-9 0,-60 87-3 16,82-54-12-1,7 2-3-15,5-3-6 0,2-7 1 16,1-7 5-16,-2-9 21 16,-4-8-5-16,-7-1 0 15,-8-8-1-15,-5-12-5 16,-10-4 10-16,-1-2-9 16,-4 1-11-16,-16 4-15 15,1 4-48-15,-4 10-35 16,3 7-32-16,5 1-82 15,10 39 9-15,5-2-38 16,0 0-374-16</inkml:trace>
  <inkml:trace contextRef="#ctx0" brushRef="#br0" timeOffset="45908.4356">13983 1031 1302 0,'0'0'175'0,"0"0"-58"16,0 0-49-16,0 0-34 15,0 0 2-15,-12 86 17 16,12-40-11-16,0 1-16 16,5 3-8-16,10-5-2 15,4-6-3-15,2-10-13 16,6-11 0-16,0-12 59 15,2-6-6-15,3-19-21 0,-1-13-10 16,-1-12-3-16,-8-3-10 16,-8-2-3-16,-10 6 5 15,-4 6 0-15,-1 9-11 16,-16 9-5-16,-4 9-33 16,-2 10-8-16,-4 0-53 15,4 13-119-15,7 17-13 16,8-5-90-16,8-5-734 0</inkml:trace>
  <inkml:trace contextRef="#ctx0" brushRef="#br0" timeOffset="46243.8772">14906 875 1642 0,'0'0'206'0,"0"0"-156"16,0 0-24-16,0 0-1 16,0 0 6-16,-62 90-15 15,62-59 2-15,16 0-9 16,7 1 12-16,2-6-9 16,6-6 4-16,-1-5 2 15,-3-9 13-15,-2-6-11 16,-3-5-4-16,-2-15 2 0,-2-13 4 15,-8-8-7 1,-5-5-8-16,-5 2-7 0,-6 1 0 16,-16 9-4-16,-10 7-42 15,-4 7-50-15,-2 7-28 16,-3 4-141-16,11 3-16 16,13 2-105-16</inkml:trace>
  <inkml:trace contextRef="#ctx0" brushRef="#br0" timeOffset="46550.972">15354 392 1497 0,'0'0'205'15,"0"0"-82"-15,0 0-65 16,0 0-24-16,0 0 13 15,-30 85-9-15,30-52-15 16,11 0-1-16,5-3-1 16,0-7-21-16,1-6 8 15,-2-7-2-15,-1-7 52 16,-1-3-1-16,0-3-12 16,2-18-10-16,0-7 21 15,-6-9-16-15,-5-3-19 16,-4-4-9-16,-15 9-12 15,-62 23-130-15,1 9-139 16,-18 6-713-16</inkml:trace>
  <inkml:trace contextRef="#ctx0" brushRef="#br0" timeOffset="47635.8667">12186 2370 834 0,'0'0'100'0,"0"0"-100"16,0 0-38-16,0 0-54 15,0 0-132-15</inkml:trace>
  <inkml:trace contextRef="#ctx0" brushRef="#br0" timeOffset="47797.7904">12365 1880 950 0,'0'0'114'0,"0"0"-109"16,0 0-5-16,0 0-77 15,16-88-112-15,-7 62-414 0</inkml:trace>
  <inkml:trace contextRef="#ctx0" brushRef="#br0" timeOffset="47963.2274">12611 1259 1091 0,'0'0'143'0,"0"0"-92"16,0 0-3-16,0 0-31 0,0-74-17 16,13 37-136-1,4 6-162-15,-1-1-357 0</inkml:trace>
  <inkml:trace contextRef="#ctx0" brushRef="#br0" timeOffset="48123.5066">12873 734 727 0,'0'0'231'15,"0"0"-150"-15,0 0-75 16,0 0-6-16,0 0-120 0,0 0 27 16,0 0-162-16</inkml:trace>
  <inkml:trace contextRef="#ctx0" brushRef="#br0" timeOffset="48327.921">13677 747 882 0,'0'0'130'15,"0"0"-96"-15,0 0-34 16,0 0-1-16,0 0-12 15,0 0 8-15,78 81 5 0,-42-54 0 16,27 5-141 0,-10-5-51-16,-2-6-314 0</inkml:trace>
  <inkml:trace contextRef="#ctx0" brushRef="#br0" timeOffset="48482.0135">14407 1088 620 0,'0'0'369'16,"0"0"-266"-16,0 0-84 16,0 0-19-16,0 0 1 15,0 0-1-15,0 0-45 16,34 77-101-16,-19-57-184 0</inkml:trace>
  <inkml:trace contextRef="#ctx0" brushRef="#br0" timeOffset="48648.0692">14845 1330 1000 0,'0'0'155'16,"0"0"-155"-16,0 0-83 15,0 0-90-15,0 0-12 16,0 0 78-16</inkml:trace>
  <inkml:trace contextRef="#ctx0" brushRef="#br0" timeOffset="48813.5114">15370 1028 1365 0,'0'0'183'0,"0"0"-107"0,0 0-76 15,0 0-6-15,0 0-57 16,21-83-111-16,-7 59-153 0</inkml:trace>
  <inkml:trace contextRef="#ctx0" brushRef="#br0" timeOffset="48986.6393">15560 574 1307 0,'0'0'180'16,"0"0"-82"-16,0 0-29 16,0 0-65-16,0 0-4 15,-12-72-29-15,34 40-121 16,0 6-72-16,-2-1-177 0</inkml:trace>
  <inkml:trace contextRef="#ctx0" brushRef="#br0" timeOffset="49143.0307">15832 188 1104 0,'0'0'261'0,"0"0"-96"0,0 0-31 16,0 0-74-16,0 0-28 16,0 0-32-16,0 0-74 15,7-8-229-15,-7 7-638 0</inkml:trace>
  <inkml:trace contextRef="#ctx0" brushRef="#br0" timeOffset="57984.1636">23371 12276 1646 0,'0'0'201'0,"0"0"-103"16,0 0-51-16,0 0-45 15,0 0-2-15,0 2-6 0,0 45 6 16,8 28 55-16,6 26-14 15,0 13-17-15,-5-20-12 16,-2-21-6-16,-5-31 1 16,-1-7-7-16,1 3-51 15,-2 4-57-15,0 3-167 16,-15-12-64-16,-3-13-246 0</inkml:trace>
  <inkml:trace contextRef="#ctx0" brushRef="#br0" timeOffset="58166.7241">23003 12700 1590 0,'0'0'187'16,"0"0"-184"-16,91-63 3 0,-2 24-6 16,36-5 26-16,19 4-17 15,-5 10-9-15,-19 11-41 16,-33 12-184-16,-31 4-63 15,-23 3-411-15</inkml:trace>
  <inkml:trace contextRef="#ctx0" brushRef="#br0" timeOffset="58955.5239">23637 12551 1467 0,'0'0'218'0,"0"0"-145"16,0 0-57-16,0 0-15 15,0 0 19-15,94-3 7 0,-51 3 8 16,5 16-6-16,-7 7-22 16,-6 5-7-16,-11 4 0 15,-12 4 0-15,-11-1 31 16,-1 0-18-16,-6-4 5 16,-7-4-18-16,-2-8 2 15,7-8-2-15,7-11-4 16,1 0-11-16,7-22-60 15,17-14-21-15,10-12 29 16,9-7 7-16,4-2 22 16,4 4-1-16,-6 4 25 15,-3 8 14-15,-9 5 2 0,-9 8 8 16,-12 7 27 0,-6 9 53-16,-6 7 49 15,0 5-24-15,-6 0-60 0,-11 15-41 16,-6 9-6-16,-4 7 3 15,-1 6 11-15,2 1 6 16,7-1-12-16,12-1-7 16,7-6-8-16,0-2 6 15,17-8-7-15,10-6-9 16,6-9-29-16,1-5-3 16,1-5-1-16,-5-12-20 15,-7-3-8-15,-9-5 32 16,-8 3 19-16,-4 2 12 0,-2 2 5 15,0 3 2 1,-8 6 38-16,2 2 2 0,1 4-8 16,2 1-17-16,3 2-10 15,0 0-5-15,0 8-14 16,6 8 6-16,10 4 0 16,6-1 8-16,6 0 0 15,5-8-12-15,4-5-24 16,0-6-15-16,-5 0 5 15,-7-12 11-15,-5-9 9 16,-10-2 26-16,-4-5 0 16,-6-2 37-16,0 2 47 15,0 3 1-15,0 9 18 16,-2 6-10-16,2 7-34 16,0 3-31-16,0 1-22 0,9 20-5 15,8 5 26-15,5 7-4 16,2 4-6-16,-3 0-11 15,-3-2-4-15,-3-4-2 16,-6-8-30-16,-9-13-95 16,0-7-222-16,-5-3-429 0</inkml:trace>
  <inkml:trace contextRef="#ctx0" brushRef="#br0" timeOffset="59119.9161">24345 12155 1622 0,'0'0'169'16,"0"0"-169"-16,0 0-102 15,0 0 32-15,0 0 29 0,0 0-8 16,0 0-139-16,113 92-355 0</inkml:trace>
  <inkml:trace contextRef="#ctx0" brushRef="#br0" timeOffset="59834.6563">24809 12416 806 0,'0'0'627'16,"0"0"-413"-16,0 0-39 15,0 0-90-15,0 0-23 16,0 0-36-16,0 0-13 15,-4 65 7-15,10-30-2 16,2 2-9-16,-2 0-8 16,0-5 5-16,-3-3 2 0,-1-6-7 15,-2-5 5-15,0-8-6 16,0-8 0-16,0-2 6 16,0-14 6-16,-5-17 3 15,1-10-14-15,2-6 0 16,2 4 0-16,0 6 17 15,9 11 4-15,6 11-9 16,0 8 5-16,6 5-6 16,3 2-11-16,2 6 5 15,5 8 3-15,0 5 5 16,3 1 1-16,-3-2-3 16,-1 1-6-16,-4-3 4 15,-1-5-10-15,-5-5-22 0,-4-6-33 16,-1-3-30-1,-4-21-25-15,-3-8-61 0,-5-9-21 16,0-4 69-16,-3 3 108 16,0 7 15-16,0 9 61 15,0 14 53-15,0 4 10 16,2 8-60-16,2 1-42 16,4 18 32-16,5 6 10 15,2 8-16-15,4 1-16 16,1 0-23-16,2 0-3 15,-1-4 10-15,0-5-15 16,-3-5-1-16,-2-10-57 16,-1-11-108-16,-6-18-127 15,-3-7-372-15</inkml:trace>
  <inkml:trace contextRef="#ctx0" brushRef="#br0" timeOffset="59986.8623">25155 12035 1371 0,'0'0'180'0,"0"0"-158"16,0 0-14-16,0 0-8 15,0 0 0-15,0 0-1 16,79 58-142-16,-43-33-355 0</inkml:trace>
  <inkml:trace contextRef="#ctx0" brushRef="#br0" timeOffset="60759.2388">25494 12286 1107 0,'0'0'796'16,"0"0"-707"-16,0 0-68 16,0 0-20-16,0 0 5 15,1 85 16-15,8-59-9 16,-1 2-4-16,-1-3-8 15,-3-5 5-15,-2-5-6 16,-1-5 0-16,1-8 1 16,1-2 7-16,5-13-6 15,5-13-2-15,2-10 1 0,4-3 0 16,2-3-1-16,0 6 1 16,0 9 14-16,0 9 15 15,-2 9-3-15,0 9-9 16,2 0-5-16,2 14-1 15,1 9 7-15,2 2 6 16,4 4-4-16,3 0-12 16,5-3-3-16,5-6 1 15,2-6-7-15,2-11-7 16,-3-3-50-16,-6-20-16 16,-5-14-47-16,-14-14-23 15,-8-8 80-15,-10-2 32 16,-1 2 31-16,-4 8 47 15,-7 13 28-15,1 15-8 16,-3 12 21-16,2 8-47 0,-1 11-32 16,-3 12-9-16,3 9 0 15,4 3 2-15,5 2 6 16,3-5-8-16,1-3 0 16,14-10 0-16,1-9-19 15,7-10-9-15,0-3 18 16,1-21-1-16,-6-7-1 15,-1-8 11-15,-7 3-5 16,-5 5 6-16,-2 10 44 16,-3 10 16-16,1 11 2 15,3 0-40-15,1 21-21 16,4 18 19-16,6 11 19 0,7 21 7 16,18 20-27-16,17 19-12 15,9 9 16-15,-4-9 2 16,-15-24-13-16,-20-28-11 15,-11-18 8-15,-10-10-7 16,-6 3 4-16,0-1-6 16,-24 1-6-16,-15-10 6 15,-14-9 2-15,-9-14 4 16,-2 0-6-16,5-24-49 16,14-31-65-16,19 5-80 15,21-2-401-15</inkml:trace>
  <inkml:trace contextRef="#ctx0" brushRef="#br0" timeOffset="61545.7144">27807 11953 1475 0,'0'0'110'0,"-98"-17"-86"16,41 14 9-16,2 3 24 16,11 3 10-16,13 16-26 15,13 9-16-15,11 4-13 16,7 7-4-16,0 0 3 0,20-1 2 16,6-2 3-1,10-2-15-15,0-7 5 0,1 0-4 16,-3-3-1-16,-4-3 0 15,-8-2 0-15,-9-3-1 16,-9-3 0-16,-4-2 0 16,-10 1 38-16,-17-3 16 15,-6-3-27-15,-2-1-7 16,3-4-9-16,6-1 4 16,10-1 1-16,12-14 8 15,4-3-24-15,8-4-18 16,20-4 8-16,13 4-2 15,13 0 2-15,5 6-9 16,7 1-3-16,0-2 10 16,-2 3 11-16,-5-1-1 15,-8-1-5-15,-12 3 7 0,-12 1 0 16,-14 4 13-16,-10 3 49 16,-3 2 16-16,-10 3-16 15,-15 0-45-15,-8 8-11 16,-2 9-6-16,2 6 0 15,5 6 0-15,9 3-1 16,8 3 0-16,10-3 1 16,1-4 1-16,12-6 5 15,16-7 39-15,12-8-16 16,8-7 5-16,10-4-6 16,5-21-19-16,1-13-9 0,7-21-9 15,-3-24-8-15,-7-22-6 16,-16 6 14-16,-20 23 8 15,-14 26 0-15,-11 26 1 16,0 1 22-16,0 7 46 16,0 3 14-16,0 11-38 15,0 2-42-15,0 17-2 16,0 17-8-16,0 21 8 16,0 26 0-16,11-6 1 15,3-4 0-15,2-12 12 16,-2-13-13-16,0 5-97 15,-4-4-120-15,-7-19-380 0</inkml:trace>
  <inkml:trace contextRef="#ctx0" brushRef="#br0" timeOffset="61719.2442">28319 11959 1704 0,'0'0'351'16,"155"-9"-308"-16,-17 6-43 16,19-2-33-16,-6 3-24 15,-48 2-50-15,-34 0-263 0</inkml:trace>
  <inkml:trace contextRef="#ctx0" brushRef="#br0" timeOffset="61974.8696">26968 13132 2400 0,'0'0'25'0,"169"-22"-25"16,9-12-115-16,34-5 98 16,9-1 16-16,-16 4 1 15,-29 8-78-15,-46 6-160 16,-34 4-396-16</inkml:trace>
  <inkml:trace contextRef="#ctx0" brushRef="#br0" timeOffset="62163.5157">26578 13227 1664 0,'0'0'1054'0,"137"-25"-1049"16,77-10-5-16,65-9-42 15,49-1 37-15,4-4 5 0,-30 6 0 16,-75 11-86-16,-52-2-384 15</inkml:trace>
  <inkml:trace contextRef="#ctx0" brushRef="#br0" timeOffset="67583.0669">9010 9800 522 0,'0'0'72'0,"0"0"-37"15,0 0-35-15,0 0-44 16,-91-28 1-16,64 28 23 15,-1 0 0-15,1 0 18 0,-1 0 1 16,4 2-25-16,-10 10-45 16,7-1-60-16,3-2 26 0</inkml:trace>
  <inkml:trace contextRef="#ctx0" brushRef="#br0" timeOffset="67950.4973">9632 10294 107 0,'0'0'13'16,"0"-72"14"-16,-15 32-27 16,-7 0-44-16</inkml:trace>
  <inkml:trace contextRef="#ctx0" brushRef="#br0" timeOffset="68001.5834">9444 10047 104 0,'0'0'30'0,"-104"-16"-30"16,56 13-22-16,8 3-25 15</inkml:trace>
  <inkml:trace contextRef="#ctx0" brushRef="#br0" timeOffset="68115.5129">9048 10159 3 0,'0'0'19'16,"0"0"-19"-16</inkml:trace>
  <inkml:trace contextRef="#ctx0" brushRef="#br0" timeOffset="81515.1626">24260 13339 373 0,'0'0'1311'16,"0"0"-1152"-16,142-6-86 15,-29-6-30-15,15-1 42 16,5 0 4-16,-7-2-25 16,-13 3-14-16,-4-1-22 15,-9 2-10-15,-20 3-17 16,-20 2-1-16,-21 2-38 16,-14 0-80-16,-14-1-85 15,-7 0-287-15,-4 1-365 0</inkml:trace>
  <inkml:trace contextRef="#ctx0" brushRef="#br0" timeOffset="81727.4952">24215 13462 1654 0,'0'0'226'16,"0"0"-188"-16,0 0-30 15,99 36-8-15,44-36 52 16,33-17 10-16,18-17 20 15,-15-11-4-15,-27 1-36 16,-16-5-25-16,-15-3-6 16,-24 5-11-16,-24 9-32 15,-14-2-80-15,-26 14-268 16,-15 4-691-16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7:08:41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12527 5238 386 0,'0'0'160'15,"0"0"-69"-15,0 0 6 16,0 0 0-16,0 0 8 16,0 0-14-16,-8-30-11 15,6 27-32-15,2 2 12 16,0 0 6-16,0 1-10 0,0 0-12 16,0 0-17-16,0 0-11 15,0 0-3-15,0 0-7 16,0 0-5-16,7 2 6 15,7 9 0-15,5 3 3 16,1 3 12-16,2 2 8 16,2 1 2-16,-5-1 2 15,1 0-9-15,-3-1-1 16,-1-2-3-16,0-2 2 16,-4-1 8-16,1-3-1 15,1-3-11-15,-2-2 8 16,2-3 6-16,0-2 8 15,2 0 8-15,5-5-11 0,2-10 17 16,8-8 4-16,6-7-25 16,3-6-9-16,7-3-3 15,3-2-5-15,6-4-3 16,2-2-2-16,1-2-11 16,-2-1 15-16,-6 7-4 15,-5 2 4-15,-4 7 8 16,-6 4-6-16,-5 6-6 15,-3 5 1-15,-2 0-13 16,-1 4 13-16,-3 0-12 16,-1 4-1-16,-1-1 6 15,-3 4-6-15,-3 1 2 16,-2 2-1-16,-3-2 6 16,-3 5-3-16,-2-1-3 15,-2 1-1-15,-2 2 0 0,0 0 1 16,0 0-1-16,0 0-49 15,-27 17-127-15,-1 5-124 16,-10-1-346-16</inkml:trace>
  <inkml:trace contextRef="#ctx0" brushRef="#br0" timeOffset="3328.0131">14168 6757 702 0,'0'0'128'0,"0"0"-27"16,0 0-15-16,0 0 22 16,0 0 4-16,0 0-28 15,0 0-35-15,0-24-26 16,0 24-8-16,11 7-14 15,5 7 11-15,5 6 5 16,3 6 1-16,-2-1-5 16,6-1 1-16,-1-4-13 15,0-4 21-15,4-9-3 16,4-7 35-16,4 0 30 16,8-20-2-16,7-17-5 15,19-21-14-15,18-25-13 16,17-14-22-16,-6 9-9 0,-21 21-4 15,-24 24-8 1,-21 16-6-16,0-1 8 0,-1 1-7 16,-1-1-1-16,-7 7 7 15,-9 5-6-15,-5 6-1 16,-5 8-1-16,-5 2-40 16,-6 26-140-16,-13 7-87 15,-12 6-116-15</inkml:trace>
  <inkml:trace contextRef="#ctx0" brushRef="#br0" timeOffset="4151.249">12626 7885 846 0,'0'0'134'16,"0"0"-93"-16,0 0-10 16,0 0 37-16,0 0 28 15,67 75 1-15,-46-57-29 16,1-2-10-16,4-4 10 15,4-9 2-15,2-3 19 0,11-9-3 16,9-19 19 0,20-28-18-16,25-27-14 0,23-18-4 15,5-6-28-15,-7 11-7 16,-27 25-22-16,-29 27-3 16,-13 10-2-16,-5 6 2 15,3-5-8-15,3-1 1 16,0-1-1-16,-9 6 1 15,-10 8-2-15,-7 9 0 16,-5 9-41-16,-5 3-104 16,-14 50-97-16,0 0-120 15,-21 4-445-15</inkml:trace>
  <inkml:trace contextRef="#ctx0" brushRef="#br0" timeOffset="5093.0109">12436 9252 462 0,'0'0'308'0,"0"0"-203"15,0 0-75-15,0 0 2 16,0 0 51-16,0 0 11 16,0 0 21-16,81 41 3 15,-44-31-28-15,5-3 7 16,7-7 5-16,11-7-9 16,16-32 18-16,33-27-2 15,28-36-4-15,15-16-34 0,-3-5-17 16,-16 9-11-16,-22 22-18 15,-10 10-15-15,-22 19 1 16,-16 17-4-16,-20 13-1 16,-15 8-4-16,-1-2 6 15,-3 3-7-15,-2 3 0 16,-10 7 0-16,-6 7 5 16,-2 6-6-16,-4 1-52 15,-10 27-109-15,-9 9-160 16,-11 5-172-16</inkml:trace>
  <inkml:trace contextRef="#ctx0" brushRef="#br0" timeOffset="6635.5992">11725 11630 618 0,'0'0'166'0,"0"0"-84"16,0 0-8-16,0 0 1 15,0 0 3-15,0 0-15 16,0 0-19-16,12-2-12 16,-2 2-4-16,8 1 27 15,5 9-4-15,5 3-9 16,5 2-6-16,4-1-8 16,0-5-4-16,2-3 13 15,2-6 15-15,6-3 24 16,5-21 7-16,17-23-1 15,23-29-15-15,26-26-22 16,11-12-2-16,-7 2-12 16,-15 11-2-16,-16 17-4 0,-15 15-5 15,-16 19-19-15,-13 11 0 16,-8 8 7-16,2 0-7 16,2-2 14-16,-4 0-15 15,-8 10 1-15,-9 5 6 16,-8 5-6-16,-4 6-1 15,-4 5-31-15,-6 2-63 16,-1 19-107-16,-16 8-118 16,-6 7-82-16</inkml:trace>
  <inkml:trace contextRef="#ctx0" brushRef="#br0" timeOffset="7898.6283">11454 12743 861 0,'0'0'167'15,"0"0"-109"-15,0 0-41 16,0 0-9-16,0 0 0 16,0 0 14-16,0 0 1 0,3 8-5 15,2 1 2-15,3 6 20 16,2 2 8-16,2 2-14 16,3-3 5-16,3-5 3 15,3-2 3-15,7-9 19 16,8 0 20-16,9-17 11 15,19-30 5-15,27-32-16 16,28-29-20-16,8-13-12 16,-3 4-13-16,-9 13-11 15,-20 20-19-15,-14 14 1 16,-19 18-9-16,-17 16 5 16,-13 8-5-16,-1 1-1 15,-3 0 0-15,-4 3 1 16,-8 7 10-16,-8 8-11 0,-5 5-10 15,-2 3-51-15,-1 1-38 16,-12 14-120 0,-10 10-104-16,-9 3-299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7:09:28.5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21921 7321 1179 0,'0'0'184'0,"0"0"-63"0,0 0 44 16,0 0-8-16,0 0-48 15,0 0-51-15,-15-32-58 16,21 54 11-16,11 9-11 15,7 10 73-15,6 5-6 16,2 0-16-16,4-2-20 16,7-14-1-16,18-9-2 15,32-21 44-15,40-34 29 16,22-31 3-16,7-23-21 16,-9-13-23-16,-27-3-12 15,-9-2-15-15,-14 4-2 16,-12 10-18-16,-18 21-5 15,-21 18-1-15,-10 14-6 16,-8 10 7-16,2-4-8 0,3 1-1 16,1 1-14-16,-11 9-12 15,-7 8-25-15,-8 9-31 16,-11 5-71-16,-9 21-89 16,-16 10-352-16,-12 3 70 15</inkml:trace>
  <inkml:trace contextRef="#ctx0" brushRef="#br0" timeOffset="8109.1869">3618 13143 1360 0,'0'0'177'0,"0"0"-163"0,0 0-6 15,0 0-8-15,0 0 0 16,0 0 31-16,73-56-21 16,-31 23-1-16,12-5-9 15,7-5-17-15,20-8-114 16,-13 10-95-16,-17 10-127 0</inkml:trace>
  <inkml:trace contextRef="#ctx0" brushRef="#br0" timeOffset="8287.0264">3761 13391 1242 0,'0'0'0'0,"0"0"-10"16,0 0-37-16,0 0 47 16,81-61 24-16,-27 6 39 15,17-22-51-15,5-17-12 16,-16 14-180-16,-21 19-516 0</inkml:trace>
  <inkml:trace contextRef="#ctx0" brushRef="#br0" timeOffset="8559.788">3876 12729 1181 0,'0'0'89'0,"0"0"-89"16,0 0-1-16,0 0-2 16,108-61 3-16,-52 44 51 15,7 0 13-15,1 4-15 16,-1 4-9-16,-2 6-8 16,-10 3-14-16,-11 6-16 15,-10 16 14-15,-9 9-11 16,-15 17-4-16,-6 28-2 15,-35 26-16-15,-23 13-102 16,3-26-165-16,4-20-527 0</inkml:trace>
  <inkml:trace contextRef="#ctx0" brushRef="#br0" timeOffset="16168.3352">18439 15855 456 0,'0'0'120'16,"0"0"-55"-16,0 0 8 0,0 0 73 16,0 0-1-16,0 0 35 15,-64 10-25-15,62-9-2 16,0-1-6-16,2 0-44 16,0 1-24-16,0-1-14 15,0 0-10-15,7 0 1 16,16-1-15-16,13-12 15 15,28-7 1-15,24-9-10 16,0-3-13-16,-6 1-4 16,-12 5 2-16,-14 1-2 15,3-3 0-15,7-2-16 16,-6 3-6-16,-8 4-8 16,-9 3 0-16,-9 3 0 0,-8 6-31 15,-7 5-58 1,-10 6-49-16,-9 2-117 0,0 13-104 15,-14 6 7-15</inkml:trace>
  <inkml:trace contextRef="#ctx0" brushRef="#br0" timeOffset="16413.2934">18212 16402 690 0,'0'0'844'0,"0"0"-748"16,0 0-67-16,153-30-15 15,-23-18 43 1,18-13 32-16,0-11-16 0,-10 0-10 16,-21 1-16-16,-5 4-19 15,-22 11-21-15,-22 18-7 16,-10 13-23-16,-24 13-201 15,-13 6-474-15</inkml:trace>
  <inkml:trace contextRef="#ctx0" brushRef="#br0" timeOffset="24463.1139">12163 16894 1272 0,'0'0'236'0,"0"0"-144"15,0 0-53-15,0 0-15 16,0 0 32-16,96-53 48 15,-24 20-4-15,29-13-17 16,21-17-15-16,3 0-1 16,-20 5-15-16,-31 11-2 15,-26 14-23-15,-3 2 5 16,1-5-11-16,6-7-5 16,0-4-2-16,-10-3 2 0,-7 0-1 15,-8-12 1-15,-7-15 2 16,-9 4-5-16,-5 3 5 15,-6 11-8-15,0 12 4 16,-2-2-1-16,-7-1 2 16,-4 5-2-16,-2 7-5 15,-6 7 1-15,-5 2-2 16,-6 4-6-16,-7 4 20 16,-7 1-21-16,-8 4 0 0,-5 3 0 15,-6 5 2 1,-4 1-2-16,-14 3 1 0,7 2-1 15,-3 2 0-15,3 0 1 16,12 0 0-16,-5 0-1 16,4 5 0-16,5 2 0 15,3 2 0-15,5 4 0 16,0 3 0-16,4 4-6 16,-2 3 6-16,1 5-1 15,1 4-9-15,0 4 9 16,3 5-7-16,1 6 7 15,2 4 1-15,1 6-1 16,4 4-1-16,4 3 2 16,7-3 0-16,6 2 0 15,5-4 1-15,9-1-2 0,6-1 1 16,0 1-1 0,8 2 0-16,11-1 1 0,11 1 0 15,4-5-1-15,7-4-7 16,6-5 7-16,7-7 1 15,5-7 0-15,7-4 8 16,13-6 8-16,18-2 0 16,15-8 5-16,6-2-4 15,-6-7 11-15,-12-3-18 16,-26 0 1-16,-16-6-2 16,-16-4-8-16,-9 1 8 15,0-2-1-15,-2-3 4 0,-1 0-4 16,-6-1-6-1,-9 1 5-15,-8 0-7 16,-1 1-6-16,-4-1-31 0,-2 2-43 16,-10 4-87-16,-7 3-158 15,-7 5-555-15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7:10:10.8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23412 4668 727 0,'0'0'124'0,"0"0"-86"16,0 0-24-16,0 0-2 16,0 0-5-16,-33-6 17 15,27 4 17-15,-2 1-1 16,1-1-24-16,1 0 16 15,0 1 1-15,0-1-14 16,1 2-6-16,1 0-3 16,-2 0 5-16,2 0 6 0,-2 0-3 15,-2 0-2-15,-4 0 0 16,0 0 0-16,-4 5-3 16,-2 1-2-16,-6 6 8 15,-3 1-2-15,-3 4 4 16,-1 0-11-16,-2 3 13 15,2 1 0-15,0 4-10 16,1-2 3-16,1 2 0 16,3 0-3-16,4 1-1 15,0 1 5-15,3 4-11 16,2 0 4-16,0 3 3 16,1 2-2-16,2 0-1 15,0 0-4-15,1-1 17 16,2 0-22-16,2 1 18 0,-1-1-4 15,3 3-2-15,1 0 1 16,-1 2 0-16,0 5 0 16,3-1-4-16,-1 0-1 15,1-1 1-15,-1-1 3 16,1-3-4-16,-2 0 7 16,2-3-14-16,-1 0 17 15,-1 0-11-15,1 1 8 16,-1 1 8-16,-1 2-4 15,1 0-5-15,0 4-6 16,2-2 7-16,-3 0-3 16,2-1-6-16,0-1 11 15,1 2-4-15,1-5-2 0,0 2 0 16,0-1 1 0,0 1-1-16,0 2 4 0,1 2 0 15,0-3-3-15,0 1 3 16,1-1-2-16,-1-2 3 15,2 0-7-15,-1-1 5 16,1-2 5-16,0-2-5 16,0-3-5-16,0-4-10 15,0-1 8-15,0 2 2 16,0-3 0-16,0 2 1 16,0-1-1-16,3-1-3 15,-2-2 2-15,3-5-3 16,-1-3-4-16,-1-1 7 0,-1-2-1 15,1-4-2-15,-1-1 0 16,1-2-6-16,-2-1 6 16,0 0-5-16,1-3 6 15,-1 0-6-15,0 0 0 16,0 2 0-16,2-1 0 16,-2 2-1-16,1 0 1 15,1 4-1-15,-1-3 1 16,1 2 0-16,-2-4 0 15,0 1 0-15,1-1 0 16,-1-2 0-16,0 1 0 16,0-1 0-16,0 0-1 0,0 2 0 15,0-2 6-15,0 0-5 16,0 0-1-16,0 0 1 16,0 0-1-16,0 0 1 15,0 0 0-15,0 0-1 16,0 0-1-16,0 0-31 15,0 0-51-15,0 0-62 16,0 3-142-16,0 1-101 16,0-4-413-16</inkml:trace>
  <inkml:trace contextRef="#ctx0" brushRef="#br0" timeOffset="3325.4423">22560 5508 222 0,'0'0'175'0,"0"0"-119"0,-17 107-10 16,10-49 35-16,1 2-3 15,-2 6-3-15,-1 13-6 16,-1 14-8-16,1 15 0 15,2 1 15-15,2-6-2 16,3-12 1-16,2-6-4 16,0 1-3-16,0-1-20 15,0 1-3-15,2-7-10 16,1-10 8-16,-1-16-9 16,1-11-9-16,0 0-7 15,3 3 0-15,1 8 1 16,5 6-3-16,0-4 3 15,3-4-2-15,1-4-1 0,4-8-3 16,2-2 0-16,4-1 11 16,3-3 2-16,5-2-6 15,2 1-6-15,2-3-3 16,-1-6-2-16,0-3 9 16,3-4-2-16,1-6 10 15,3-3-1-15,3-3-8 16,3-4-8-16,7 0-7 15,4 0-1-15,3 0 0 16,5 0 6-16,1 0-6 16,2 0-1-16,-1 0 2 15,-3 0-1-15,-1 2-1 16,-4 5 1-16,0-1 5 0,0 0-6 16,0 2 0-16,1 1 3 15,3-2-3-15,2 1 0 16,2 2 0-16,1-1 12 15,-2 3-12-15,-2 0 0 16,1 2-1-16,-2 1 1 16,2 2-1-16,2 0 1 15,1-2 0-15,1-1-1 16,3-2 1-16,0-4 1 16,3-2 0-16,0-3-1 15,-3 0 1-15,3-3 8 16,-2 0-8-16,-2 0 0 0,-1 0-1 15,-1-9-1 1,-3 1 0-16,-1-2 1 0,-2-2-1 16,1 2 1-16,-2-1 0 15,-2 1 1-15,-3 1-1 16,-1-2 0-16,-2 3 9 16,-3-1 16-16,-4 2-13 15,0-3-2-15,-4 2-4 16,-3-1 1-16,-1 0 12 15,-2 1-3-15,-2-1-7 16,0 2 2-16,0-1 3 16,-2 0-7-16,-1 2 3 15,0-3 1-15,-2 1 2 0,2-3-6 16,0 0 1-16,-2 0-7 16,0 0 6-16,1-3-7 15,-4-1 0-15,2 1 0 16,-3-2 1-16,1-2-1 15,0-3-2-15,1-5-8 16,-1-4-6-16,0-5-3 16,1-6 0-16,-1-7 4 15,0-6-1-15,3-6-16 16,2-15 4-16,6-20 5 16,7-25-10-16,1-15 11 15,-1-9 22-15,-6 2 0 16,-3 1-7-16,-4-2 7 15,-5 1 10-15,-1 9-9 0,-3 17 6 16,0 14 3 0,0 15 9-16,-6 16 0 0,-2 16-19 15,-7 16 0-15,0 6 5 16,0-2-5-16,-2-5-4 16,4-1 4-16,-4 4 0 15,-1 5-16-15,-3 4 3 16,-3 3 7-16,-2 3 0 15,-1 1-1-15,0 0-27 16,0 1 6-16,-4 0 3 16,-2-1-8-16,-4 3 8 15,-1 1 1-15,-4 1-3 16,-1 1-13-16,-6 2 14 0,-4 0 6 16,-2 3 8-16,-5 0 6 15,-4 0 5-15,-5-2-5 16,-6 3 6-16,-2-3-1 15,-3 0 2-15,-5 0 1 16,-3-2-2-16,-18-3 1 16,-17-6 1-16,-15-5-1 15,8 0 5-15,19 5-6 16,28 6 0-16,14 5 1 16,-6-5 0-16,-7-1 1 15,-11-3-1-15,-12-4 0 16,-20-3 0-16,-27-1 4 15,-8 0-4-15,6 5 0 16,14 5-1-16,13 2 1 16,-3 1-1-16,-1 0 0 0,-7 3-1 15,5 0 1-15,-4 2 7 16,-8 2-7-16,-4 1 0 16,-3 2 0-16,4 0 1 15,18 4 8-15,22-1 26 16,20 3-9-16,15 0-9 15,-11 0-8-15,-25 0-7 16,-22 0 9-16,-14 0-10 16,8 7 9-16,11 0-10 15,13 3 6-15,-1-2-7 16,-1-1 1-16,15 0 0 16,13-3 5-16,16-1-5 15,6-2-1-15,-1 3 1 0,-2-1 1 16,-1-3 0-16,11 3 9 15,7-1-3-15,10-1-5 16,5-1 23-16,6 0 18 16,1 0-5-16,2 0 6 15,0 0 3-15,0 0-4 16,0 0-16-16,0 0-10 16,0 0-10-16,0 3-7 15,-16 2-24-15,0 1-270 16,-12-6-425-16</inkml:trace>
  <inkml:trace contextRef="#ctx0" brushRef="#br0" timeOffset="6326.046">27008 5380 35 0,'0'0'497'0,"0"0"-392"15,0 0-4-15,0 0 3 16,0 0-4-16,0 0-18 16,-15-24-31-16,13 21-15 0,-1-1 2 15,0 1-9 1,-1-2-3-16,-2-1-7 0,-1 2 2 16,1 0-2-16,-2-1 9 15,0 1-11-15,-3 2-5 16,-4-3 2-16,-3 2-4 15,-2 2-8-15,-2-2 12 16,0 3-5-16,-1 0-8 16,1 0 8-16,-1 0 1 15,1 0-4-15,3 0 3 16,-2 0 1-16,2 4-1 16,0 1-2-16,0 0-7 15,1 4 1-15,0-1 13 16,1 1-12-16,0 2 5 15,2 0 3-15,2 1-3 0,-2-1-6 16,3 2 14-16,-3 1 4 16,2-1-3-16,-1 3 14 15,2 1 0-15,2 0-9 16,0 2-2-16,0-1 2 16,4 1-10-16,-1 0 2 15,1 1-7-15,0 1 2 16,2 1-1-16,-1 1 0 15,0 3 3-15,1-1-8 16,1 1 4-16,-3 3 1 16,3-1-7-16,0-1 10 15,2 0-8-15,1-3 6 16,0-2 4-16,0-1 4 0,1-1 2 16,7-1 1-16,3 1-2 15,0-3 1-15,5 0 5 16,-1-1-4-16,6-2-4 15,0-1 13-15,3-3-11 16,1-1 5-16,2-3 6 16,2-2 3-16,-4-1-11 15,0-1-7-15,-4-2 2 16,2 0-5-16,-1 0 1 16,-1 0 2-16,0-2 0 15,-2-2 2-15,-1 0-2 16,0-1-1-16,1 1 0 15,-1 0-2-15,1-2-4 16,4 3 13-16,-1-5-13 16,4 3 12-16,-1-3-17 0,0 2 20 15,-1-2-21 1,0 2 8-16,0-2-7 0,-2 2 0 16,-1-2 6-1,-4 1-5-15,0 0 14 0,-3-2-15 16,2 1 17-16,-4-2-8 15,1-2 3-15,0 3-2 16,-4-2-1-16,1-2 2 16,-3 0 0-16,1-2 0 15,0-2-3-15,-1-1-9 0,-1-2 15 16,0-2-8 0,0 0-1-16,-2 0-4 0,2-1-1 15,-2 1 0-15,0 0 0 16,-3 3 1-16,-1 2-2 15,2 0-1-15,-2 0 0 16,0 1 1-16,0 1 0 16,0-1 0-16,0 0 0 15,-3 1 1-15,-1-1-1 16,0 4 0-16,-2-1 1 16,2 1 0-16,1 4 0 15,-2-1-1-15,2 1 0 16,0 2 0-16,-1 1-1 15,1-1 0-15,-3 2-1 16,1 2-7-16,1-1 8 0,-1-1 1 16,-1 1 0-16,-2 3 0 15,-1-3 0-15,-2 0 5 16,-2 0-5-16,1 0 0 16,-3 1 0-16,0-1 0 15,0 1 0-15,3-1 6 16,-2 2-5-16,0 0-1 15,0 1-4-15,-2-2 4 16,4 2 1-16,0 0-1 16,3 0 1-16,5 0-1 15,-1 0 0-15,4 0-1 16,-1 0 1-16,2 0-2 16,0 0 2-16,-2 0 0 15,2 0 0-15,0 0 0 16,0 0 0-16,0 0 0 0,0 0-5 15,-1 0 5-15,-2 0-1 16,0 0 0-16,-1 0 0 16,1 0 1-16,0 0 0 15,1 0 0-15,2 0 0 16,0 0 0-16,0 0 0 16,0 0 0-16,0 0 0 15,0 0 6-15,0 0-6 16,0 0 0-16,0 0 4 15,0 0-4-15,0 0-2 0,0 0 2 16,0 0 1 0,0 0-1-16,0 0 0 0,0 0 1 15,0 0-1 1,0 0 0-16,0 0 0 0,0 0-1 16,0 0-10-16,0 2-54 15,0 8-121-15,0-1-354 16,0-4-726-16</inkml:trace>
  <inkml:trace contextRef="#ctx0" brushRef="#br0" timeOffset="7352.6889">26403 3210 1288 0,'0'0'164'0,"0"0"-117"16,0 0-47-16,0 0-10 0,0 0-5 15,0 0 15 1,2 16 9-16,-2 4 1 0,0 8 6 16,0 4 7-16,0 6-1 15,0 6-9-15,0 4-12 16,0 4 5-16,0 3-5 16,0 1 9-16,-5 4-10 15,-6-2-18-15,-4-1-40 16,-3-4-42-16,-7 5-36 15,5-15-22-15,2-15-158 0</inkml:trace>
  <inkml:trace contextRef="#ctx0" brushRef="#br0" timeOffset="7966.0573">26514 3125 354 0,'0'0'111'16,"0"0"-111"-16,0 0-32 15,0 0 32-15,0 0 63 16,0 0 21-16,0 0 6 16,19-55-12-16,-13 47 7 15,3-1 9-15,0-1 11 16,2 1-12-16,2-2-14 15,1 1 5-15,0-2-3 0,1 3-11 16,2-2-13-16,-4 5 4 16,-2-2-16-16,-1 4-9 15,-2 0-4-15,-1 1-5 16,-2 2-8-16,2 1-3 16,-3 0 1-16,2 0-17 15,0 0 9-15,0 0-9 16,5 9-7-16,-2 8-9 15,0 5 15-15,-2 5 1 16,-4 3-1-16,-3 3-5 16,-2 1-1-16,-18-2 0 15,-9 0 5-15,-7-4-7 16,-5-5 9-16,-4-2-3 16,-4-4 3-16,1-6-1 15,0-5 0-15,6-2-5 0,8-3 6 16,9-1 1-16,9 0 5 15,8 0-5-15,7 0 8 16,1 0-9-16,10 7 0 16,18 5 0-16,14 2 6 15,12 6 6-15,10 3-3 16,3-2 2-16,-1 2 5 16,-7-3 2-16,-7-3-8 15,-10-3-9-15,-9-2-1 16,-6-2-8-16,-9-3-149 15,-9-6-253-15</inkml:trace>
  <inkml:trace contextRef="#ctx0" brushRef="#br0" timeOffset="8204.8296">26920 3314 1094 0,'0'0'535'16,"0"0"-471"-16,0 0-43 16,0 0-7-16,0 0 43 15,77 91 13-15,-59-63-21 16,-6 3-17-16,0-3-19 0,-8-3-13 16,-2-3-34-1,-2-10-105-15,-9-6-116 0,-7-6-245 0</inkml:trace>
  <inkml:trace contextRef="#ctx0" brushRef="#br0" timeOffset="8340.9516">26938 3123 1145 0,'0'0'155'0,"0"0"-121"16,0 0-25-16,0 0-8 15,0 0 0-15,0 0-1 16,0 0-7-16,85-13-137 15,-63 33-344-15</inkml:trace>
  <inkml:trace contextRef="#ctx0" brushRef="#br0" timeOffset="8804.1918">27228 3248 977 0,'0'0'144'0,"0"0"-106"16,0 0-29-16,0 0 4 15,0 0 34-15,0 0-5 16,-92 73-11-16,80-50-11 16,0 0-1-16,6 1-7 15,2-3-1-15,4-3 6 16,0-6-16-16,0-7 0 0,9-5 25 15,7 0 35-15,5-8-12 16,4-14-20-16,1-7-11 16,-4-9 6-16,-4-6 23 15,-3-7 8-15,-6-5 4 16,-5-4-4-16,-4 1 1 16,0 2-24-16,-1 7 10 15,-8 8-14-15,1 6 9 16,1 11-21-16,3 8 12 15,2 8-15-15,2 9-6 16,0 0-7-16,0 20-6 16,0 13 5-16,6 12 1 15,7 8-5-15,-1 9 4 0,1 5-46 16,-2 0-99-16,5 11-35 16,-2-16-40-16,1-15-120 0</inkml:trace>
  <inkml:trace contextRef="#ctx0" brushRef="#br0" timeOffset="9609.8653">27537 3209 1088 0,'0'0'157'16,"0"0"-103"-16,0 0 33 0,0 0 23 16,0 0-33-16,0 0-32 15,0 0-35-15,-39-47-9 16,23 56 0-16,-1 5-1 15,0 6 0-15,3 5 0 16,4-1-8-16,5-3-47 16,5-4-10-16,0-4 17 15,5-8 7-15,8-5 12 16,2 0 12-16,2-3 17 16,-2-10 0-16,-1-4 15 15,-2-1 19-15,-1 1 48 16,-4 4 18-16,-2 1 18 15,-2 7-26-15,-2 3-26 16,2 2-46-16,2 0-19 16,3 14 0-16,3 10-1 15,5 10 0-15,1 8 1 0,1 6-1 16,-6 5-20-16,-5 0 1 16,-7-4-3-16,0-1-47 15,-7-11-1-15,-7-8 26 16,-2-11 18-16,2-7 13 15,1-9 6-15,3-2 7 16,2-6 20-16,-1-14 14 16,6-8-2-16,3-3 17 15,0 0-6-15,12 0-16 16,6 2-15-16,7 4-5 16,2 3-7-16,1 0 0 15,2 3-2-15,2-5-20 16,-3 1 13-16,1-4-4 15,-3-5 2-15,-3-4-3 0,-6-3 13 16,-5 0-7-16,-5 3 8 16,-5 5 0-16,-3 6 6 15,0 8 13-15,0 5-5 16,0 4 2-16,-2 5 1 16,-4 3-17-16,-4 0-9 15,-4 14 8-15,-3 9 0 16,0 7 1-16,1 6 1 15,7 4 5-15,6-1-5 16,3-2 0-16,1-2 23 16,16-4-1-16,5-8 8 15,4-3-3-15,2-6 10 16,3-6 7-16,2-5-3 16,1-3-3-16,4 0-7 15,0-9-5-15,1-4-13 0,-1-3-14 16,-4 0-4-16,-7 2-21 15,-20 1-50-15,-7 6-101 16,-1 0-367-16</inkml:trace>
  <inkml:trace contextRef="#ctx0" brushRef="#br0" timeOffset="11957.9088">24153 4685 1011 0,'0'0'148'0,"0"0"-73"16,0 0 24-16,0 0-18 16,0 0-20-16,-114-50-4 15,70 46-15-15,-20 4-3 16,-23 0 6-16,-22 14-5 15,-6 7 0-15,20 1-7 16,23-2 10-16,26-3-10 16,10 4-20-16,-3 4 1 15,1 11-2-15,0 21 0 16,9 24 11-16,8 19-14 16,9 8 9-16,9-1 5 15,3-6-14-15,0-9-2 16,10 0 9-16,5-5-4 15,-3-15-11-15,3-14 1 16,-5-16-1-16,3-5 7 0,4 3-8 16,5 6 1-16,8 2-1 15,5-6 12-15,5-6 10 16,8-7 8-16,3-5-4 16,5-9 5-16,4-7 10 15,1-6-7-15,3-2 0 16,1-4-19-16,0-10 7 15,-4 0-11-15,-3 1-10 16,-5 0 8-16,-4 2-1 16,-4-1-8-16,-6-2 0 0,-1 0 6 15,-4-2 13-15,-1-3 2 16,0-5 0-16,-2-5-1 16,1-2 0-16,-4-6-5 15,-1-4-8-15,-4 1 2 16,-3-4-2-16,-5 2 7 15,-5-1-5-15,1-3 5 16,-7 1 9-16,-2-3-13 16,-2-2 2-16,0-1-3 15,-2-2-2-15,-8 1 1 16,-4 1-1-16,-1 1 5 16,-1-3-10-16,-3 3 7 15,-1-1-3-15,-2 1 0 16,0 5-6-16,-4 4-1 15,2 5 0-15,-4 9-10 16,-4 1 2-16,-2 4 9 0,-7 4 6 16,-4 2-4-16,-7 4-1 15,-5 1 0-15,-1 5-1 16,-2 3 1-16,2 3 0 16,5 0-1-16,4 8-30 15,9 7-65-15,-6 23-82 16,13-6-113-16,8-4-534 0</inkml:trace>
  <inkml:trace contextRef="#ctx0" brushRef="#br0" timeOffset="13925.9007">16115 12679 1644 0,'0'0'254'16,"0"0"-178"-16,0 0-51 15,79-20-12-15,-32 4 15 16,10 0 13-16,4 1-10 16,3-1-6-16,4 4-25 15,-1 1 6-15,-3 0-6 16,-9 3-25-16,-4 2-82 16,-18 3-194-16,-17 3-220 0</inkml:trace>
  <inkml:trace contextRef="#ctx0" brushRef="#br0" timeOffset="14106.8982">15981 12958 1470 0,'0'0'207'16,"0"0"-187"-16,0 0-11 15,104 5 7-15,-32-5 15 16,25-18 18-16,23-2-9 15,1 0-40-15,-30 6-212 16,-33 3-1151-16</inkml:trace>
  <inkml:trace contextRef="#ctx0" brushRef="#br0" timeOffset="15487.0545">22707 12684 1280 0,'0'0'687'0,"0"0"-586"15,0 0-101-15,0 0 0 16,154-33 18-16,-48 5 11 16,8-2-1-16,-3 1-19 15,-12 1-8-15,-25 7 9 16,-16 6-10-16,-17 4-28 15,-12 2-63-15,-3 4-115 16,-8 0-122-16,-6 2-194 0</inkml:trace>
  <inkml:trace contextRef="#ctx0" brushRef="#br0" timeOffset="15683.2824">22827 12872 1495 0,'0'0'209'0,"114"-17"-209"15,-36-5-14-15,1-4 14 16,-7-1 4-16,-20 0 5 16,23-11-9-16,-8 6-158 15,-19 3-697-15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7:10:42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16455 8442 1283 0,'0'0'259'0,"0"0"-52"16,0 0-73-16,0 0-18 15,9-20-55-15,22 4-21 16,29-12-2-16,32-11-5 16,28-6-2-16,5 0-18 15,-21 11-4-15,-29 9-3 16,-31 12-5-16,-6 1-1 15,-1 3-35-15,-2 1-55 16,-6 8-109-16,-12 0-191 0,-17 0-218 16</inkml:trace>
  <inkml:trace contextRef="#ctx0" brushRef="#br0" timeOffset="179.2322">16511 8610 1622 0,'0'0'239'0,"0"0"-149"16,0 0-63-16,96-20 0 16,-10-6 9-16,34-7-3 15,10-1-16-15,-1 2-8 16,-9 12-9-16,-29 6-26 16,-27 5-331-16,-27 2-907 0</inkml:trace>
  <inkml:trace contextRef="#ctx0" brushRef="#br0" timeOffset="8546.9325">24223 10718 1294 0,'0'0'178'15,"0"-81"-98"-15,1-5-10 16,19-47 36-16,-2-25-11 16,-2-15-14-16,-7-2-27 15,-6 9-20-15,-3-7-11 16,0 8 2-16,-6 23-18 15,-10 36-4-15,-1 43 7 16,-1 31-4-16,2 20 0 16,-5 8 3-16,-6 4-9 15,-12 33 15-15,-7 42-5 16,4 46-8-16,13 17-1 16,26-1 0-16,13-19-1 0,35-27-6 15,4-18-2 1,2-19 8-16,-2-16 7 0,-1-12 2 15,10-4-9-15,6-8-12 16,2-9-19-16,-8-5 6 16,-12-22 16-16,-13-8 7 15,-12-5 1-15,-12-1 0 16,-6 1 1-16,-3 9 1 16,0 5-1-16,0 14 0 15,0 7-11-15,0 0-45 16,-2 21 18-16,2 8 28 15,0 7 9-15,0 3 0 16,8 4 2-16,-2-4-1 0,1-4 0 16,-3-8 0-1,1-13 0-15,0-14 0 0,4-1 25 16,4-27 17-16,3-11-20 16,7-10-13-16,-1-1 8 15,2 4-5-15,-3 9 4 16,3 15-4-16,-2 11-5 15,2 11-5-15,1 3-2 16,4 18 0-16,5 5 0 16,-2 6 1-16,3 2 6 15,-2 2-7-15,3-5-51 16,20-9-134-16,-8-8-188 16,-2-14-628-16</inkml:trace>
  <inkml:trace contextRef="#ctx0" brushRef="#br0" timeOffset="8905.4108">25464 9157 1448 0,'0'0'227'0,"0"0"-101"15,0 0-46-15,0 0-52 16,0 0-21-16,0 0-5 16,0 0 33-16,52 150 2 15,0-46-11-15,4-3-5 16,-9-23-20-16,-11-27-2 15,-6-18 0-15,1 2-38 16,3-4-36-16,-1-5-70 16,-4-10-25-16,-10-12 4 0,-9-4 73 15,-8 0 67-15,-2-10 26 16,-14 3 1-16,-17 4 40 16,-15 3-1-16,-24 10 20 15,-24 22 28-15,-18 12 10 16,10 1-9-16,22-6-20 15,29-10-17-15,23-7-11 16,1 5-14-16,6 2-14 16,7 3-13-16,14-9-82 15,47-23-191-15,8-5-39 16,6-20-773-16</inkml:trace>
  <inkml:trace contextRef="#ctx0" brushRef="#br0" timeOffset="9070.0823">26190 9336 1575 0,'0'0'201'15,"0"0"-152"-15,0 0-42 16,0 0-6-16,97-29-1 16,-48 29-19-16,-7 0-186 15,-7 0-278-15</inkml:trace>
  <inkml:trace contextRef="#ctx0" brushRef="#br0" timeOffset="9212.085">26257 9533 1363 0,'0'0'247'0,"0"0"-165"0,0 0-55 16,87-4-5-16,-20-11-22 15,27-13-1-15,21-14-122 16,-20 3-116-16,-17 1-347 0</inkml:trace>
  <inkml:trace contextRef="#ctx0" brushRef="#br0" timeOffset="9499.3001">27144 9056 1005 0,'0'0'215'0,"0"0"-70"16,0 0-77-16,0 0-4 15,-91 26 37-15,59 10-1 16,4 14 8-16,8 19-26 0,10-4-29 15,10 2-11 1,5-5-6-16,21-18 6 16,10-4 3-16,9-9 4 0,5-16-5 15,3-12 1-15,2-3-1 16,0-20-22-16,-4-16-4 16,-3-25 12-16,-7-26 10 15,-17-24-15-15,-11 6 15 16,-13 23-9-16,-17 31-19 15,-41 27-12-15,-78 15-7 16,-137 15-68-16,10 16-169 16,-23 12-465-16</inkml:trace>
  <inkml:trace contextRef="#ctx0" brushRef="#br0" timeOffset="24613.4803">13126 17573 1109 0,'0'0'0'0,"0"0"-50"15,0 0-495-15,0 0 477 16,0 0-123-16</inkml:trace>
  <inkml:trace contextRef="#ctx0" brushRef="#br0" timeOffset="25105.8131">15918 17634 1197 0,'0'0'0'0,"0"0"-844"0</inkml:trace>
  <inkml:trace contextRef="#ctx0" brushRef="#br0" timeOffset="25625.7357">19044 17492 654 0,'0'0'145'0,"0"0"-145"0</inkml:trace>
  <inkml:trace contextRef="#ctx0" brushRef="#br0" timeOffset="26158.9552">21769 17522 563 0,'0'0'936'0,"0"0"-936"16,0 0-41-16,0 0-297 15,0 0 224-15,0 0 55 0,0 0-688 16</inkml:trace>
  <inkml:trace contextRef="#ctx0" brushRef="#br0" timeOffset="33756.3644">23765 11628 95 0,'0'0'84'15,"0"0"-46"-15,0 0-4 16,0 0 2-16,0 0-23 15,0 0-6-15,-3-16-1 16,3 14-5-16,0 2 1 0,0-1-2 16,0 1-82-16</inkml:trace>
  <inkml:trace contextRef="#ctx0" brushRef="#br0" timeOffset="34667.4603">23789 11593 416 0,'0'0'162'0,"0"0"-38"16,0 0 48-16,0 0-3 15,0 0 1-15,0 0-17 0,0 0-52 16,0-7-60-1,0 31-41-15,4 12 56 0,7 8 27 16,5 6-16-16,4 0-25 16,3-4-3-16,6-3-17 15,-1-8-10-15,2-5-2 16,0-5-2-16,-2-8-7 16,0-7 8-16,-1-8-2 15,0-2 5-15,-4-9 0 16,0-16 1-16,-2-6-4 15,-6-11-2-15,-3-3 0 16,-9-4-5-16,-3-1 4 16,0 4 1-16,0 7-7 15,0 12 39-15,-3 14 27 16,-2 13-22-16,0 18-44 0,-3 47 0 16,-1 42 19-1,3 21 17-15,-1 11 11 0,2-12 0 16,1-16-22-1,-4-9-4-15,1-21-5 0,-2-21-8 16,5-16-8-16,1-14-1 16,1 0 1-16,2-4-72 15,0-7-55-15,0-24-108 16,5-16-139-16,4-16-661 0</inkml:trace>
  <inkml:trace contextRef="#ctx0" brushRef="#br0" timeOffset="36678.6689">24509 11930 808 0,'0'0'208'0,"0"0"-111"16,0 0-60-16,0 0 27 15,0 0 24-15,0 0 4 16,0 0-40-16,39 0-29 16,-21 0-13-16,7 0-10 15,2-4 0-15,-2 0-38 16,1 1-50-16,-7 2-65 16,-5-1-133-16,-8 2-398 0</inkml:trace>
  <inkml:trace contextRef="#ctx0" brushRef="#br0" timeOffset="36825.0394">24451 12054 948 0,'0'0'169'15,"0"0"-101"-15,0 0-39 16,0 0 89-16,0 0 14 16,127 31-17-16,-14-34-57 15,51-18-58-15,-16-1-135 16,-20 1-717-16</inkml:trace>
  <inkml:trace contextRef="#ctx0" brushRef="#br0" timeOffset="37551.1947">25719 11604 1035 0,'0'0'169'16,"0"0"-111"-16,0 0-19 0,0 0 54 15,0 0-11-15,-92-44-37 16,66 44-2-16,1 12-13 16,-2 14 2-16,0 11 15 15,2 4-12-15,2 9-2 16,8-1 11-16,5 1 15 15,10-3-17-15,0 0 2 16,13-6-7-16,13-3 16 16,8-4 5-16,8-7-12 15,5-7 11-15,6-7-1 16,1-9-7-16,-1-4-16 16,-2-2-8-16,-3-13 0 15,-5-6-6-15,-6-6 5 0,-6-7-6 16,-8-6 5-16,-10-6 4 15,-10-7-2-15,-3-5 1 16,-12-3 2-16,-13 1 2 16,-8 6-14-16,-4 5-7 15,-12 16-8-15,-32 16-1 16,-92 39-29-16,11 20-103 16,-26 14-249-16</inkml:trace>
  <inkml:trace contextRef="#ctx0" brushRef="#br0" timeOffset="41292.5333">26205 11485 1011 0,'0'0'171'0,"0"0"-46"16,0 0-30-16,0 0-22 16,0 0-34-16,0 0-33 15,26-2-6-15,-9 33-7 16,2 6 5-16,-5 5 4 0,-3 2 6 15,-7-2 13 1,-4-5-5-16,0-6 32 0,-4-4-2 16,-10-7-16-16,-2-2 7 15,2-8-13-15,1-6 1 16,4-4 4-16,5-3 25 16,4-16-3-16,0-14-29 15,9-8 5-15,13-10-27 16,6-5-5-16,4 0-18 15,-1 3-8-15,0 6 13 16,-4 7 11-16,-6 5 7 16,-5 4 1-16,-5 7 1 15,-5 5-2-15,-5 4 9 16,-1 6 41-16,0 8 0 0,-9 1-21 16,-4 10-7-16,-6 12-13 15,0 12-9-15,2 8 2 16,5 7 9-16,6 4-5 15,6 2 3-15,0-1 0 16,15-5-8-16,4-6 0 16,5-12 0-16,4-11-1 15,4-7-25-15,-1-13-4 16,5 0-1-16,-4-13-1 16,0-13-37-16,-5-7-3 15,-5-9 27-15,-4 0 23 16,-7 2 21-16,-5 7 0 15,-5 11 6-15,-1 6 54 16,0 12 14-16,0 4-11 16,-6 0-39-16,-3 20-17 0,-2 10-7 15,0 8 9-15,5 5 7 16,4 0 1-16,2-4-2 16,0-5-2-16,14-7-12 15,4-8 12-15,1-7-6 16,0-6 21-16,2-6-1 15,-2 0-4-15,0-6-8 16,-2-11-5-16,-5-10-5 16,-6-4-5-16,-6-3 0 15,0-4-22-15,-13 9-15 16,-39 9-54-16,2 10-117 16,-2 9-329-16</inkml:trace>
  <inkml:trace contextRef="#ctx0" brushRef="#br0" timeOffset="41931.6924">26703 11633 905 0,'0'0'158'0,"0"0"-57"16,0 0 48-16,0 0 49 15,0 0-31-15,0 0-2 16,0 0-40-16,-14-51-30 16,12 48-8-16,2 3-9 15,0 0-7-15,-1 0-39 16,1 10-23-16,0 16-9 15,0 14 6-15,0 9 7 16,0 2 8-16,0 4-2 16,0-5-3-16,3-1-2 15,0-3 2-15,-2-4-16 0,1-5 7 16,3-10-7-16,7-20-123 16,-1-7-233-16,2-2-658 0</inkml:trace>
  <inkml:trace contextRef="#ctx0" brushRef="#br0" timeOffset="42564.3144">27199 11431 887 0,'0'0'168'16,"0"0"-54"-16,0 0 37 16,0 0 30-16,0 0 27 15,0 0-62-15,0 0-53 0,0 0-32 16,0 0-19-1,10 0-14-15,8 0-4 0,7 0-17 16,5 0-7-16,4-1 0 16,2-4 3-16,0 2-3 15,-1-2-31-15,9-5-62 16,-10 0-165-16,-7 1-336 0</inkml:trace>
  <inkml:trace contextRef="#ctx0" brushRef="#br0" timeOffset="42768.6764">27267 11262 1480 0,'0'0'224'16,"0"0"-191"-16,0 0-11 15,0 0-6-15,0 0 50 16,18 76 2-16,-3-41-27 15,1 5-22-15,1 0-12 16,1 0-7-16,-1 1-4 16,12 7-153-16,-3-9-232 15,-1-13-560-15</inkml:trace>
  <inkml:trace contextRef="#ctx0" brushRef="#br0" timeOffset="43735.0218">28131 11187 628 0,'0'0'138'16,"0"0"-77"-16,0 0 7 16,0 0 63-16,0 0-12 0,0 0-13 15,0 0 10-15,-55-66-3 16,45 59 2-16,-3 0-21 15,0 7-16-15,-5 0-45 16,-3 3-17-16,-1 14-1 16,-4 12 16-16,1 8-2 15,1 6-6-15,8 6 2 16,2 1 2-16,10-4 2 16,4 0 3-16,0-6-3 15,13-7-7-15,5-10 2 16,4-6 7-16,5-9 9 15,2-8 13-15,2 0-9 0,3-18-16 16,1-11-14 0,-3-8-1-16,-3-10-3 0,-5-6-2 15,-9-1-2-15,-8-3-5 16,-7 6 1-16,0 8-2 16,-16 9-20-16,-5 9 6 15,-2 9-12-15,1 8-18 16,3 5-8-16,10 3-48 15,9 23-178-15,7 2-65 16,12-2-155-16</inkml:trace>
  <inkml:trace contextRef="#ctx0" brushRef="#br0" timeOffset="44238.025">28438 11088 1582 0,'0'0'270'0,"0"0"-270"15,0 0-101-15,0 0 76 16,0 0 25-16,102-18 1 16,-70 35 9-16,1 8-2 15,-3 5-8-15,-6 4 1 16,-11 0 15-16,-10-1-11 15,-3 0-5-15,-3-4-1 16,-12-2-8-16,2-4 9 16,0-6 0-16,5-8 2 0,5-5 5 15,3-4 25 1,0-10 21-16,11-18-33 0,5-8-5 16,0-10-14-16,2-7-1 15,-1-3 0-15,-4 3-1 16,-4 1-11-16,-6 10 11 15,-3 8 1-15,0 9 18 16,0 8 35-16,-11 9-9 16,-2 8-39-16,-5 0-5 15,-3 18 0-15,-1 14 2 16,1 7 12-16,5 8 33 16,7 6-18-16,7-3-5 15,2 0-15-15,3-4 4 0,15-6-13 16,3-2 0-16,6-5-37 15,16-4-91-15,-7-7-227 16,-3-14-1054-16</inkml:trace>
  <inkml:trace contextRef="#ctx0" brushRef="#br0" timeOffset="44724.7699">28905 11276 1073 0,'0'0'151'15,"0"0"-150"-15,0 0 5 16,0 0 42-16,0 0-3 0,0 0-13 15,99-50-13 1,-76 50-4-16,0 0-14 0,-6 9 14 16,-5 9 23-16,-4 4 30 15,-6 4 24-15,-2 5-16 16,0 1-8-16,0 1 5 16,-2 0-20-16,-2-3-22 15,4-4-14-15,0-2-5 16,1-4-12-16,36-7-57 15,0-6-212-15,2-7-890 0</inkml:trace>
  <inkml:trace contextRef="#ctx0" brushRef="#br0" timeOffset="44889.2525">29757 11230 1758 0,'0'0'77'0,"0"0"-77"0,0 0-41 16,0 0 30-16,0 0-42 15,105 0-454-15</inkml:trace>
  <inkml:trace contextRef="#ctx0" brushRef="#br0" timeOffset="45051.7074">30519 11202 1661 0,'0'0'64'0,"0"0"-64"16,0 0-139-16,91-1 7 16,-56-4-185-16</inkml:trace>
  <inkml:trace contextRef="#ctx0" brushRef="#br0" timeOffset="45221.6579">31248 11168 1870 0,'0'0'248'0,"0"0"-248"0,0 0-90 16,0 0-44-16,0 0-158 15,0 0-681-15</inkml:trace>
  <inkml:trace contextRef="#ctx0" brushRef="#br0" timeOffset="45839.8762">31709 11054 1542 0,'0'0'231'0,"0"0"-134"0,0 0-56 15,0 0-26-15,0 0 7 16,0 0 11-16,27 0-15 16,2 0-11-16,9 2-6 15,8 1-1-15,29-3-111 16,-14 0-192-16,-8 0-316 0</inkml:trace>
  <inkml:trace contextRef="#ctx0" brushRef="#br0" timeOffset="46053.8453">31879 10762 1669 0,'0'0'272'0,"0"0"-170"15,0 0-74-15,0 0-21 16,0 0-1-16,0 0 2 16,0 0 17-16,-3 94-2 15,-1-45-4-15,-2 6-8 16,-7 17-10-16,0 28-1 16,4-15-84-16,2-13-473 0</inkml:trace>
  <inkml:trace contextRef="#ctx0" brushRef="#br0" timeOffset="46859.1736">32711 10967 352 0,'0'0'101'0,"0"0"-75"16,0 0-18-16,0 0-2 15,0 0 19-15,0 0-1 16,0 0-4-16,6-21-18 15,-4 17-2-15,-1 1-52 16,-1 0-224-16</inkml:trace>
  <inkml:trace contextRef="#ctx0" brushRef="#br0" timeOffset="48787.1089">32711 10967 375 0,'22'-41'86'0,"-22"41"-31"15,0 0 9-15,0 0 8 16,1 0 10-16,-1 0-13 16,0 0-17-16,0 0 0 15,0 0 8-15,0 0 5 16,0 0-6-16,0 0-14 16,0 0-9-16,0 0-13 15,0 0-11-15,0 0-5 16,0 0-7-16,0 0 1 0,0 0 0 15,0 0 0 1,0 0 0-16,0 0 0 0,0 0 9 16,0 0-1-16,0 0 3 15,0 0 12-15,0 0 11 16,0 0-12-16,0 0 9 16,0 0 3-16,0 0-18 15,0 0-17-15,0 0 8 16,0 0-8-16,0 0 0 15,0 0 0-15,0 0 5 16,0 0-4-16,0 0 4 16,0 0-4-16,0 0-1 15,0 0-1-15,0 0 1 16,0 0 1-16,0 0 0 16,0 0-1-16,0 0 0 0,0 0 0 15,0 0 1-15,0 0 0 16,0 0-1-16,0 0 1 15,0 0 5-15,0 0-5 16,0 0-1-16,0 0 1 16,0 0-1-16,0 0 15 15,0 0 5-15,0 0 5 16,0 0 7-16,0 0-15 16,0 0-17-16,0 0 7 15,0 0-7-15,0 0 0 16,0 0 0-16,0 0 1 0,0 0 6 15,0 0-6 1,0 0 1-16,0 0-1 0,0 0 5 16,0 0-3-16,0 0-3 15,0 0-1-15,0 0-1 16,0 0 2-16,0 0 2 16,0 0-1-16,0 0 0 15,0 0-1-15,0 0-1 16,0 0 1-16,0 0 1 15,0 0-1-15,0 0 0 16,0 0 1-16,0 0 12 16,0 0-5-16,0 0 6 15,0 0 5-15,0 0-4 16,0 0-15-16,0 0 6 0,0 0 6 16,0 0-11-16,0 0-1 15,0 0 5 1,0 0-5-16,0 0 0 0,0 0 1 15,0 0 0-15,0 0 1 16,0 0-1-16,0 0 1 16,0 0-1-16,0 0-1 15,0 0 1-15,0 0 0 16,0 0 0-16,0 0 1 16,0 0-1-16,0 0 5 15,0 0-4-15,0 0 0 16,0 0-1-16,0 0 5 15,0 0 0-15,0 0 1 16,0 0-6-16,0 0 1 0,0 0 8 16,0 0-10-16,0 0-2 15,0 0 1-15,0 0 1 16,0 0 0-16,0 0 0 16,0 0 1-16,0 0 1 15,0 0-2-15,0 0-2 16,0 0 2-16,0 0-2 15,0 0 1-15,0 0 1 16,0 0 0-16,0 0 0 16,0 0-1-16,0 0 1 15,0 0 1-15,0 0 0 16,0 0 8-16,0 0-9 16,0 0 0-16,0 0 0 0,0 0 1 15,0 0-1-15,0 0 0 16,0 0 0-16,0 0 10 15,0 0-8-15,0 0-1 16,3-1 6-16,0-2-7 16,0-2 0-16,0-1-10 15,0 4 9-15,0-2-17 16,-2-2 12-16,1 0-7 16,-2-1 12-16,0 1-9 15,0-1 8-15,0 2-8 16,0 0 9-16,0 2-4 15,-2-1 5-15,-2 1 10 16,-1 3-3-16,-3-3-6 16,-3 3-1-16,-3 0-1 0,-2 0 1 15,-3 0-1-15,-1 3-6 16,-1 11 6-16,1 2-1 16,2 4 1-16,-2 7 1 15,4 3 0-15,1 5 13 16,3 5-12-16,2 1 13 15,5 0-6-15,4-2 8 16,1-2-16-16,0-4 16 16,6-4 6-16,7-5-7 15,5-5 4-15,4-4 26 16,8-7 31-16,6-4-17 16,6-4-18-16,1 0-16 0,5-12-3 15,0-9-2 1,-2-6-2-16,-6-9-9 0,-6-4-8 15,-8-12 9-15,-12-2-10 16,-12-7 1-16,-2 0-1 16,-15 3 0-16,-9 6 6 15,-5 8-6-15,-1 12 1 16,-2 8 1-16,3 8-2 16,0 7 0-16,3 4 0 15,0 5 0-15,2 0 0 16,0 2-1-16,0 10-5 15,3 5 5-15,0 5 0 16,1 3-6-16,3 2 6 0,2 0-1 16,3 3 2-1,5 1-2-15,4-2 2 0,3-3-1 16,0 0 1-16,10-3 0 16,11-4 1-16,6-2 7 15,9-3 5-15,1-4 6 16,2-3 0-16,0-4-8 15,-1-3-4-15,-5 0-6 16,-3 0 0-16,-6-1 0 16,-6-6-1-16,-3 0-18 15,-5 1-26-15,-4-1-37 16,-1 1-163-16,-2 2-300 0</inkml:trace>
  <inkml:trace contextRef="#ctx0" brushRef="#br0" timeOffset="49409.2257">33226 11110 912 0,'0'0'100'15,"0"0"-74"-15,0 0 10 0,0 0 19 16,0 0 3-16,0 0-12 15,0 0-2-15,-95-22-4 16,75 30 5-16,-1 6-26 16,-1 3 1-16,4 7 14 15,-1 1 9-15,4 0-3 16,3 3 5-16,3 0-19 16,4 1-3-16,4-1 3 15,1-3 2-15,0 0-5 0,1-3 9 16,10-3 5-1,4-5-2-15,-2-2 42 16,5-4-12-16,2-4-17 0,0-3-11 16,3-1-2-16,-2 0-9 15,1-9 13-15,-1-4-1 16,0-6-13-16,-5-3-1 16,0-4 4-16,-3-4 16 15,-6-1-7-15,-1-1-7 16,-3 0 2-16,-3 6 10 15,0 4-14-15,0 3-6 16,0 4-5-16,-4 6-10 16,-1 2-6-16,-2 2-1 15,-10 5-5-15,-50 0-86 16,1 9-209-16,-8-2-761 0</inkml:trace>
  <inkml:trace contextRef="#ctx0" brushRef="#br0" timeOffset="50899.714">23965 13154 1692 0,'0'0'208'0,"0"0"-144"15,0 0-64-15,0 0-1 16,0 0 1-16,109 10 10 0,-40 30 22 16,2-1 3-1,4 1-16-15,3 2-1 0,-13-12-6 16,0 2-12-16,-7-8 1 16,-11-7-1-16,-9-10 2 15,-8-7 4-15,-9-7 7 16,-3-19-3-16,-7-13 2 15,-4-10-4-15,-4-8-7 16,-3-2-1-16,0 6 12 16,0 9 41-16,0 15 28 15,-2 14 17-15,1 15-46 16,1 8-51-16,0 42 5 16,7 34 16-16,12 34 33 15,1 21 6-15,-3-7-21 16,-10-16-10-16,-7-21 5 0,0-25-19 15,0-18-3 1,-6-18-7-16,-1-14-5 0,-4 3-1 16,-2 0-22-16,-27 1-109 15,5-10-132-15,-2-11-466 0</inkml:trace>
  <inkml:trace contextRef="#ctx0" brushRef="#br0" timeOffset="51180.1711">25212 13425 1774 0,'0'0'265'0,"0"0"-193"16,0 0-47-16,91-20-16 15,-48 7 3-15,8 2-11 16,-2 2-1-16,3 0-60 16,-13 4-315-16,-15 0-782 0</inkml:trace>
  <inkml:trace contextRef="#ctx0" brushRef="#br0" timeOffset="51339.0039">25246 13551 1313 0,'0'0'749'0,"0"0"-672"16,0 0-77-16,88 0 0 15,-32-5 0-15,36-10-36 16,-12 2-190-16,-9-2-433 0</inkml:trace>
  <inkml:trace contextRef="#ctx0" brushRef="#br0" timeOffset="51849.3902">26105 13009 1156 0,'0'0'292'15,"0"0"-59"-15,0 0-30 16,0 0-54-16,0 0-35 15,0 0-38-15,0 0-21 16,8 131 40-16,14-27-11 16,-1 10-27-16,-5-8-20 15,-4-16-6-15,-7-24-17 0,-2-15-4 16,-2-12-10 0,2-6 6-16,0 3-12 0,0-2-22 15,3-1-81 1,0-13-43-16,-5-20-85 0,1-2-258 15,-2-23-168-15</inkml:trace>
  <inkml:trace contextRef="#ctx0" brushRef="#br0" timeOffset="52734.5231">26144 12872 1737 0,'0'0'220'0,"0"0"-164"16,96-67-56-16,-7 37 14 16,44-2 8-16,25 5 6 15,12 7-5-15,-3 4-6 16,-16 2-4-16,-8-3 1 16,-9-2-7-16,-10-2-7 15,-14-2 1-15,-20 1 11 16,-25 5-11-16,-17 0 0 15,-9 5 5-15,1 0-6 16,1 1 1-16,-3 1 7 16,-14 5 27-16,-12 2 26 15,-7 1 5-15,-5 2-11 16,1 0-25-16,1 2-24 16,2 18 1-16,8 9 14 0,6 25-9 15,15 25-3 1,14 17-8-16,10 10 14 0,3-6 6 15,1-8-9-15,-5-10 7 16,1 5 2-16,-3-2-6 16,-10-17 1-16,-11-13-16 15,-10-15 6-15,-7-5-4 16,3 4-2-16,1 2-1 16,-1 8 0-16,-6-3 0 15,-3-3 1-15,-7-2 6 16,-3-5-5-16,0-4 5 15,0-8-6-15,0-4 1 0,0-5-1 16,-2-6 0-16,1-4 1 16,1-4 1-16,0 1-1 15,0-2 0-15,0 0 6 16,0 0-5-16,0 0-1 16,-2 0 5-16,-2 0-5 15,-8 0 0-15,-8 0-1 16,-15-4 0-16,-23-3-7 15,-35 4-1-15,-41 0 1 16,-26 0-3-16,-14 3-7 16,-8 0 13-16,3 0 2 15,-15 12-2-15,-14 2 4 16,-5 1-1-16,-2 0 1 16,13 2 0-16,23 2 0 15,30 1 9-15,41-4 18 16,37-2-8-16,27-2-7 15,17-4-11-15,5-1 0 0,5-2 0 16,3 2 0-16,9-6-1 16,4 0 0-16,1-1 1 15,0 0 0-15,0 0 5 16,0 0-6-16,0 0 0 16,0 0 0-16,0 0 0 15,0 0 1-15,0 0-1 16,0 0-7-16,0 0-51 15,7 0-98-15,9-9-159 16,7-6-576-16</inkml:trace>
  <inkml:trace contextRef="#ctx0" brushRef="#br0" timeOffset="53572.7279">26317 12364 1094 0,'0'0'173'15,"0"0"-65"-15,0 0 39 16,-89-23 6-16,51 23-39 15,-6 3 3-15,-1 16-50 16,-1 6-13-16,5 8-22 16,11 4-8-16,11 5-11 15,15 0-6-15,4 2-5 0,23-1-2 16,30 2-15 0,27-10-86-16,26-18-92 0,3-17-74 15,-25-8-58 1,-26-16-451-16</inkml:trace>
  <inkml:trace contextRef="#ctx0" brushRef="#br0" timeOffset="54705.3749">26523 12369 1245 0,'0'0'176'16,"0"0"-85"-16,0 0 24 16,0 0 3-16,0 0-34 15,0 0-36-15,0 0-32 0,-76 4-7 16,76 25-3-16,0 5-6 15,9 2 10-15,7-2-8 16,5-3 4-16,3-6 2 16,0-11-6-16,0-4-1 15,-1-9 6-15,-3-1-7 16,-5-11 0-16,-6-12 1 16,-3-9 7-16,-6-5-6 15,-3-4-2-15,-12-1 0 16,-6 2-2-16,1 8-6 15,4 8 8-15,4 12 1 16,8 10-1-16,4 2-11 16,0 6-53-16,15 14 22 15,10 9 12-15,8 1-31 16,4 0-47-16,5-3-14 0,-5-9-9 16,-4-7-2-16,-6-9 17 15,-11-2 71-15,-5-9 45 16,-10-13 9-16,-1-2 78 15,-1-2 29-15,-13-2 11 16,4 6-2-16,1 4-14 16,2 5-34-16,4 8-11 15,3 5-43-15,0 0-23 16,1 18-14-16,12 6 3 16,1 10 11-16,2 5-1 15,-4 0 0-15,-1-1 0 16,-3-9-12-16,-2-5-25 15,-1-12-23-15,0-7-3 16,-1-5 64-16,2-12 23 16,1-12-13-16,2-7-9 0,2-3-1 15,2 1-1-15,-1 3-18 16,0 8 6-16,-2 10 2 16,1 7 3-16,-2 5 0 15,0 3-4-15,1 13 6 16,2 4 6-16,0 1 6 15,3 1-4-15,1-5-2 16,5-8-17-16,3-5-84 16,2-4-17-16,4-7-30 15,-2-13-22-15,-4-5 15 16,-5-5 84-16,-7 2 55 16,-7 2 16-16,-5 4 89 15,0 5 64-15,-11 9-69 0,-7 5-45 16,-1 3-3-1,1 3 17-15,4 9 2 0,4 4-28 16,9 1-14-16,1 0-12 16,10-1 6-16,12-4-7 15,7-4-9-15,4 0 3 16,-1-2-7-16,-2-3 7 16,-4 0 4-16,-10 0 0 15,-9 0 1-15,-5 2 1 16,-2 0 30-16,0 5 24 15,-6 2-21-15,-2 5-17 0,1 0-1 16,4-1 1-16,3 1 5 16,0-4-3-16,3-1-17 15,12-5 15-15,1-7 34 16,7 0 1-16,-1-5-12 16,0-14-20-16,-2-6-6 15,-2-8 2-15,-6-8 46 16,-4-7 24-16,-2-2 0 15,-3 0-12-15,-1 7 37 16,-2 11 8-16,1 13-32 16,-1 11-43-16,3 8-36 15,2 0-7-15,8 13-1 16,5 13 1-16,8 6-1 16,3 3-27-16,0 2-66 0,-3-8-31 15,0 0-39-15,-8-11-123 16,-6-9-240-16</inkml:trace>
  <inkml:trace contextRef="#ctx0" brushRef="#br0" timeOffset="55945.567">27437 12223 1378 0,'0'0'247'15,"0"0"-228"-15,0 0-4 16,0 0-15-16,0 0 62 15,99 37-32-15,-50-28-17 16,3 0-13-16,3-7-19 16,-1-2-48-16,-3 0-16 15,-9-13-9-15,-8-4 8 0,-7-5 46 16,-13 0 38-16,-9-2 6 16,-5 2 84-16,-3 3 20 15,-13 7-12-15,1 4 3 16,-5 5-9-16,3 3-50 15,0 3-21-15,1 14-1 16,4 7 8-16,1 5-1 16,5 4-6-16,6 1 0 15,0 1-11-15,8-6 3 16,8-4-12-16,5-8 5 16,6-8 3-16,0-9 2 15,2 0 0-15,-3-18-11 16,-4-10-12-16,-4-6 0 15,-9-9 2-15,-7-1-21 0,-2 1-23 16,0 6 28 0,0 13 19-16,0 9 7 0,-3 10 8 15,3 5-8-15,0 0-9 16,0 16-9-16,0 9 17 16,6 7-5-16,4 2 6 15,0-2 0-15,1-6 0 16,1-4-1-16,0-8-106 15,1-8-2-15,2-6 27 16,-1-4 15-16,2-17 9 16,-4-6 25-16,0-6 28 15,-3-1 5-15,-2-1 11 16,2 7 7-16,-3 6 27 0,0 10-12 16,-1 7 18-16,-1 5-35 15,1 0-8-15,2 8 40 16,0 9 13-16,3 4-19 15,1 3-12-15,1 0-17 16,0 1 3-16,2-5-9 16,-1-4-6-16,3-4 9 15,1-9 6-15,1-3-6 16,1 0-10-16,-2-17 0 16,-1-3-8-16,-3-6 7 15,-3 2 1-15,-5 3 0 0,-2 3 18 16,0 8 2-16,-3 8 1 15,2 2-4-15,1 0-17 16,1 7 0-16,5 9 0 16,6 8 1-16,0 0 10 15,3-1-10-15,3-3-1 16,-2-6 7-16,4-5-5 16,-1-5 11-16,-1-4-3 15,-2-1-3-15,-3-13 1 16,-5-5-7-16,-3-1-1 15,-5-5 2-15,-3 4 5 16,0 0 25-16,0 3 8 16,0 4-18-16,0 5-10 15,0 3-5-15,0 5-1 16,0 1-6-16,0 1-11 0,0 14 0 16,3 6 10-1,5 4 0-15,0 3-11 0,-1-1-3 16,0 0 3-16,0-6-14 15,-1-3-2-15,-3-6-1 16,0-3-3-16,0-9 8 16,0 0 24-16,0-3 1 15,0-13 0-15,1-8 4 16,-4-8-3-16,0-7 8 16,0-6 19-16,0-4 6 0,-7-4 16 15,1 5 0 1,1 7 28-16,1 12-30 0,1 12 19 15,1 9-32 1,2 8-33-16,0 0-3 0,0 22-8 16,2 7 1-16,8 12 7 15,2 3-6-15,5 3-39 16,-4-4-2-16,0-4-37 16,-5-6-43-16,-8-9-103 15,0-8-138-15,0-10-874 0</inkml:trace>
  <inkml:trace contextRef="#ctx0" brushRef="#br0" timeOffset="56105.5065">28320 12194 1235 0,'0'0'568'0,"0"0"-568"0,0 0-4 15,0 0 4-15,105 10 20 16,-35-3-20-16,-14 0-102 15,-11 1-237-15</inkml:trace>
  <inkml:trace contextRef="#ctx0" brushRef="#br0" timeOffset="57055.7886">26784 12965 1355 0,'0'0'251'15,"0"0"-150"-15,0 0 1 16,-89-11 8-16,54 26-15 0,-1 13-17 16,0 8-19-16,5 12-15 15,6 17-16-15,16 19 0 16,9 18 12-16,18-8-8 15,13-19-14-15,5-22-1 16,1-22-7-16,13 2-9 16,11-3 24-16,9-7-3 15,-2-17-20-15,-3-6 8 16,-6-26-1-16,-5-16 6 16,-6-23-2-16,-8-24 1 15,-25-23-13-15,-15-5 5 16,-11 24-6-16,-20 28-8 15,3 33 8-15,-5 10 6 0,-9 5 6 16,-7 3-1 0,-8 6-10-16,4 8-1 0,6 8 7 15,9 18-7-15,13 8-1 16,11 7 0-16,11 4-5 16,3 2 5-16,22-1 0 15,15-5 0-15,12-7 1 16,8-7 0-16,12-8 0 15,2-10-1-15,4-6-12 16,-2-3-14-16,-3-5-4 16,-5-12-15-16,-7-2-6 15,-11-1 19-15,-8 0 23 16,-11 1 9-16,-8 5 1 16,-11 5 0-16,-6 2 40 15,-3 3 26-15,0 2-10 0,-8 2-41 16,-5 0-14-16,1 3-1 15,-2 11 1-15,0 7 4 16,3 5-4-16,2 7-1 16,6 6 8-16,3 0 2 15,0 0 0-15,7 0 1 16,12-3-4-16,4-7 1 16,6-2 10-16,1-7 5 15,2-6 0-15,3-5-1 16,-1-9 0-16,0 0-1 15,-1-11-3-15,0-10-6 16,-8-9 1-16,-4-6-5 16,-9-3 1-16,-9-5 6 0,-3-2-3 15,-24 2 1-15,-33 2-13 16,-51 12-6-16,-86 17-104 16,15 13-221-16,-9 0-1689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7:11:49.5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23671 4788 879 0,'0'0'140'16,"0"0"-75"-16,0 0-16 15,0 0 14-15,0 0-7 16,0 0-8-16,-15-42-15 15,15 42-25-15,0 3-8 16,0 16-11-16,0 27 11 16,0 42 26-16,2 46 31 15,11 29 14-15,1 16-3 0,-1-5-15 16,-1-9-11 0,-3 4-4-16,0-5-7 0,-2-7-5 15,-1-14-3-15,-4-15 6 16,-2-14-1-16,0-13-4 15,0-23-4-15,0-15-5 16,0-19 0-16,0-2-15 16,0 5 0-16,0 1 0 15,0 5-21-15,0-11-81 16,4-13-74-16,5-12-95 16,-3-17-675-16</inkml:trace>
  <inkml:trace contextRef="#ctx0" brushRef="#br0" timeOffset="1742.6553">23308 4475 704 0,'0'0'78'0,"0"0"-77"0,0 0 10 16,0 0 27-16,107-43 11 15,-46 33 14-15,27 2 30 16,33 1-21-16,19 0-7 15,7 4 11-15,2 0-10 16,-10-2 4-16,3-1-5 16,1-2-17-16,3-3 0 15,4 0-23-15,3-3 7 16,8 0 1-16,6-2-12 0,11 0-2 16,2 0 3-1,2-1 17-15,-7 0-26 0,-8-2 2 16,-5 2-14-1,-10-5 12-15,-5 3 2 0,-10-1-8 16,-12 4-1-16,-12-1-6 16,-13 0 0-16,-19 5 0 15,-22-1 0-15,-15 4 1 16,-8 2-1-16,4-3 3 16,2 2-2-16,-2-1 0 15,-8 2 10-15,-7 2-11 16,-9 2-2-16,-7 0 2 15,-4 2 6-15,-2 1-6 16,-3 0-1-16,0 0 1 0,0 0 0 16,0 0-1-16,0 0-24 15,0 5 11-15,4 11 13 16,2 8 1-16,0 10 7 16,-2 12 2-16,2 19 10 15,1 29-3-15,1 34 6 16,3 18-1-16,-2 7 8 15,2 5-14-15,0-13-14 16,4 3 10-16,-2 1-11 16,5-5 19-16,0 1 9 15,1 1-2-15,-2-1 5 16,1 0-17-16,-5-5 1 16,1-9 25-16,-7-8-12 0,-1-8-6 15,-1-4-1-15,2-5-4 16,0-4 1-16,1-5-6 15,1-10-2-15,1-15 6 16,-4-13-2-16,2-18-2 16,-1-5-1-16,2 4 0 15,2 2 2-15,-1 4 3 16,2-4 1-16,-4-4-11 16,-4-3 2-16,-1-3 0 15,-3 0-7-15,0-5 0 16,0-2 1-16,-7-4 5 15,-7-5-7-15,-2-3 1 16,-7-5-1-16,-6-2-4 16,-7-5 4-16,-11-1 0 15,-9 0 0-15,-20-8 0 0,-24-8 1 16,-35-4 0-16,-21-1-1 16,-7 1 0-16,2 3 1 15,13 5-1-15,7 2 1 16,5 4 0-16,5 3-1 15,-2 3 1-15,-7 0 0 16,-5 0 0-16,-9 7-1 16,-5 5 0-16,1 5 1 15,0 2-1-15,4 6 1 16,8 1 0-16,11 0-1 16,15-4 0-16,13-3 0 15,23-6 0-15,21-3 1 16,18-7-1-16,7 0 2 15,-5-1-2-15,1-1 2 16,-3-1-1-16,11 0-1 0,5 0 1 16,7 0-1-16,6-6 0 15,-1 3 1-15,5-5 0 16,2 2 0-16,-2 0 0 16,1 1-1-16,-2 0 2 15,1 1 0-15,-3 1-2 16,-1 1 0-16,-2 0 1 15,3 2-1-15,0-1 0 16,3-2 0-16,1 2 0 16,3-3 0-16,0 1 1 0,2-1 0 15,0-2 1-15,0-1 5 16,-1-1 1-16,-1-1 1 16,-1-2-8-16,-2-3 0 15,-1-1 5-15,-1-2 3 16,0-2 0-16,1-5 10 15,1-1 2-15,1-1-2 16,4-4 1-16,2-2-7 16,4-3-13-16,0-7-9 15,0-17-31-15,0-44-77 16,1 10-207-16,-1 1-1422 0</inkml:trace>
  <inkml:trace contextRef="#ctx0" brushRef="#br0" timeOffset="2627.369">16431 3425 1542 0,'0'0'205'0,"0"0"-64"16,0 0 3-16,0 0-1 15,0 0-22-15,0 0-45 0,-2-30-76 16,2 65 1-1,7 22-1-15,9 24 8 0,4 18-2 16,0 5-6-16,1-9 0 16,-2-23 0-16,-4-22-24 15,1-20-118-15,17-20-132 16,-3-8-297-16,-2-2-568 0</inkml:trace>
  <inkml:trace contextRef="#ctx0" brushRef="#br0" timeOffset="2816.6043">16690 3367 652 0,'0'0'1107'16,"0"0"-962"-16,0 0 16 15,0 0-43-15,0 0-77 16,0 0-41-16,0 0 3 0,-23 14-3 16,64 59 11-1,16 26-4-15,3 11-6 0,-11-5 6 16,-16-20-7-16,-18-25-81 15,-8-3-120-15,-6-24-119 16,-1-6-183-16</inkml:trace>
  <inkml:trace contextRef="#ctx0" brushRef="#br0" timeOffset="3029.7906">16212 3887 1655 0,'0'0'199'0,"0"0"-199"16,0 0-16-16,128 55 16 16,-36-25 10-16,26-1 5 0,3-2 1 15,-21-10 3-15,-27-7 3 16,-30-6-13-16,-6-4-9 16,1 0-101-16,5-20-108 15,-5-3-63-15,-13-5-116 0</inkml:trace>
  <inkml:trace contextRef="#ctx0" brushRef="#br0" timeOffset="3181.5121">17008 3599 1309 0,'0'0'383'0,"0"0"-127"16,0 0-151-16,0 0-75 16,0 0-23-16,0 0 23 15,48 143 26-15,-12-39-25 16,-2 14-27-16,-18 2-4 15,-11-34-203-15,-7-26-709 0</inkml:trace>
  <inkml:trace contextRef="#ctx0" brushRef="#br0" timeOffset="7665.5191">17326 5067 90 0,'0'0'121'0,"0"0"-3"16,0 0 8-16,0 0-11 16,0 0 19-16,0 0-40 15,-3-14 0-15,1 11 0 16,1 1-10-16,-2-1-37 16,2 1-23-16,1 2-24 15,0-1-12-15,0 1-98 16,0-2-138-16,0 1-413 0</inkml:trace>
  <inkml:trace contextRef="#ctx0" brushRef="#br0" timeOffset="20952.2583">5836 6307 1141 0,'0'0'284'0,"0"0"-111"0,0 0-83 15,0 0-38-15,63-78 42 16,-22 37-9-16,9-7-9 16,10-6-41-16,4 1-12 15,4 1-8-15,-1 7-6 16,-1 7-2-16,-5 9-7 15,-6 9-19-15,-3 16-157 16,-17 4-183-16,-19 0-528 0</inkml:trace>
  <inkml:trace contextRef="#ctx0" brushRef="#br0" timeOffset="21153.1998">5975 6442 1385 0,'0'0'359'0,"0"0"-359"0,0 0-57 16,85-17 57-16,-34-4 46 15,17-13 5-15,23-12-12 16,-7-4-21-16,-5 1-11 16,-15 3-7-16,3-17-93 15,-12 7-204-15,-7 0-478 0</inkml:trace>
  <inkml:trace contextRef="#ctx0" brushRef="#br0" timeOffset="21400.5374">6172 5716 1609 0,'0'0'179'0,"0"0"-179"15,0 0-82-15,158-23 65 16,-40 21 17-16,11 2 1 16,-8 11 12-16,-31 11 9 15,-32 0-6-15,-19 2-9 16,-8 17 1-16,-9 31-8 16,-22 45-13-16,-46 26 11 15,-13-20-126-15,-19-22-375 0</inkml:trace>
  <inkml:trace contextRef="#ctx0" brushRef="#br0" timeOffset="22141.3705">3705 6732 1041 0,'0'0'149'0,"0"0"-72"16,-99 38 69-16,58-12-54 16,5 7-28-16,3 7-6 0,9 7-10 15,9 4 6-15,12 2-23 16,3 1-2-16,14 1 2 16,11-6-18-16,6-7-13 15,2-6-10-15,0-13-4 16,0-10 14-16,-5-13 24 15,-4-3-6-15,-8-24 39 16,-7-28 22-16,-9-28-34 16,-22-26-14-16,-23-11-29 15,-16 2 16-15,-9 11-17 16,16 29 13-16,8 18-14 16,15 24-3-16,10 12 3 0,3 5 36 15,3 2-5-15,3 4-4 16,9 10-15-16,3 3-12 15,1 8-34-15,25 17-7 16,20 22 41-16,27 28 19 16,0 2-12-16,-1-6 0 15,-5-10 5-15,-10-17-12 16,4-2-31-16,9-3-74 16,-6-12-48-16,-16-13-189 15,-18-11-241-15</inkml:trace>
  <inkml:trace contextRef="#ctx0" brushRef="#br0" timeOffset="22865.2863">3700 6732 1104 0,'0'0'100'0,"0"0"-99"15,0 0 18-15,0 0 9 16,82-5 19-16,-51-6 0 15,-1-3 1-15,0-6-6 16,-4-4 3-16,-7-3-13 16,-4-3 4-16,-12-1 0 15,-3-2-15-15,-7 4-7 16,-13 2-14-16,-1 7 6 16,-1 9-6-16,4 8 104 0,2 3-27 15,5 3-39 1,3 17-20-16,4 8-17 0,4 8 6 15,6 8-1-15,12 2 0 16,12-2-6-16,6-2 0 16,7-9-8-16,0-7 8 15,2-11 6-15,-6-13 4 16,-8-2-1-16,-4-17-9 16,-8-15-1-16,-10-10-12 15,-9-7-13-15,0-2-18 16,-13-3-16-16,-5 5 28 15,-6 9 17-15,2 10 15 16,2 10 17-16,5 10 45 16,5 7 30-16,7 3-44 15,3 0-48-15,0 13-15 0,15 5 8 16,9 7 0-16,4-3-15 16,3 0 1-16,4-5 21 15,-1-8 6-15,2-7 2 16,-2-2-8-16,-7-11-7 15,-5-11 0-15,-7-6-9 16,-12-5 10-16,-3-1 4 16,0 2 1-16,-13 1 1 15,1 7 2-15,-3 5 17 16,6 8 51-16,3 5 2 16,3 6-14-16,3 0-42 15,0 0-16-15,15 2-12 0,10 12 11 16,10 3 1-16,5 4 1 15,2 2 0-15,-5-2 0 16,-1-1 8-16,-8-5-9 16,-9-3 0-16,-8-4-1 15,-14-8-145-15,-14 0-62 16,-14-8-375-16</inkml:trace>
  <inkml:trace contextRef="#ctx0" brushRef="#br0" timeOffset="22990.5245">4051 6145 1172 0,'0'0'0'16,"0"0"-33"-16,0 0-27 0,0 0 37 15,101 12 15 1,-59 5-102-16,-3 0-540 0</inkml:trace>
  <inkml:trace contextRef="#ctx0" brushRef="#br0" timeOffset="23815.8705">4455 6084 1572 0,'0'0'204'0,"0"0"-156"16,0 0-47-16,0 0-1 16,0 0 45-16,73 87-11 15,-28-59 3-15,3 2-15 16,4-2-5-16,-6-5-9 15,-3-1-1-15,-10-8-7 0,-9-6-1 16,-9-8-36-16,-9 0 29 16,-6-22 8-16,0-12 10 15,0-21-9-15,-6-1 7 16,-5-8-7-16,5-1 0 16,6 12 9-16,0-2-10 15,17 7-1-15,11 8-2 16,5 7 3-16,3 8-10 15,-2 6 8-15,-4 7 1 16,-9 5-1-16,-5 4-9 0,-8 3-1 16,-7 0 11-1,-1 0 1-15,0 0 46 0,-1 0 21 16,-10 12-30-16,-4 3-18 16,-1 9-9-16,-2 5-9 15,6 3 11-15,5 1-12 16,7 1 0-16,0 0-2 15,13-2 2-15,8-3-16 16,0-3 15-16,7-11-16 16,-4-10-17-16,3-5-25 15,-5-10 10-15,-7-15-10 16,-7-7-11-16,-8-5-17 16,0-1-43-16,-14 1 41 15,-5 8 76-15,1 5 13 16,3 8 52-16,3 7 31 0,9 7 6 15,3 2-45-15,0 0-44 16,9 11-9-16,15 5-3 16,4 2 6-16,11 0 6 15,3-4-1-15,2-7 1 16,0-7 12-16,-3-4 2 16,-5-18-1-16,-9-9-4 15,-10-6-7-15,-11-6-1 16,-6-3-1-16,-17-5 0 15,-16-5 6-15,-14-4-6 16,-7 2 13-16,0 5 37 16,8 11 59-16,15 16-17 15,14 13 18-15,13 11-66 16,4 2-44-16,28 12-2 16,17 15 1-16,13 9 1 0,12 5 0 15,2 7 1-15,1 1-1 16,-9-3-52-16,-12-2-107 15,-15-1-97-15,-13-10-2 16,-18-11-579-16</inkml:trace>
  <inkml:trace contextRef="#ctx0" brushRef="#br0" timeOffset="24012.8792">5234 5568 1164 0,'0'0'79'0,"0"0"-58"16,0 0-7-16,95-23 60 0,-58 23 45 16,2 0-6-1,0 6-25-15,1 10-55 0,-4 3-33 16,-8 2-71-16,-16-2-167 16,-7-8-26-16,-5-7-434 0</inkml:trace>
  <inkml:trace contextRef="#ctx0" brushRef="#br0" timeOffset="24110.6617">5320 5361 1088 0,'0'0'0'0,"0"0"-217"16,0 0-63-16</inkml:trace>
  <inkml:trace contextRef="#ctx0" brushRef="#br0" timeOffset="24663.6431">5603 5300 1257 0,'0'0'550'16,"0"0"-491"-16,0 0-39 15,0 0-20-15,0 0 0 16,0 0 1-16,108 61 12 15,-53-30-5-15,-1 2-7 16,-5 1 14-16,-7-1-15 0,-11-7-35 16,-10-9-50-16,-8-10-26 15,-8-7 32-15,-5-17 69 16,0-13-25-16,-14-12-19 16,-8-5 47-16,3-3 7 15,-1 1 12-15,5 5 13 16,9 9 11-16,6 6-11 15,0 14-9-15,11 4-15 16,13 11-1-16,4 0 7 16,5 2 5-16,3 10 7 15,-2 0-8-15,-4-4-5 16,-6-4-5-16,-7-4 7 16,-6 0 10-16,-3-18 10 15,-7-10-28-15,-1-8-72 0,-1-6 28 16,-18-5 19-16,-6 2 6 15,-5 6 18-15,-1 11 1 16,7 13 125-16,2 15-21 16,7 6-62-16,6 37-34 15,9 7-8-15,0 13-10 16,24 16 4-16,28 8 4 16,9 1 2-16,30 4 0 15,30-15-24-15,7-28-77 16,-11-10-123-16,-26-25-169 0</inkml:trace>
  <inkml:trace contextRef="#ctx0" brushRef="#br0" timeOffset="27683.8244">26202 8603 38 0,'0'0'0'0</inkml:trace>
  <inkml:trace contextRef="#ctx0" brushRef="#br0" timeOffset="28383.4681">24629 7428 61 0,'0'0'73'0,"86"112"-64"16,-31-79-18-16,26-7-5 15,19-9-2-15,13-10 16 16,-21-7 1-16,-21-19 14 16,-22 1-2-16,-1-5 13 15,10-7 2-15,11-8 22 16,8-7-14-16,28-38-26 0,-20 11-9 16,-11-2-1-16</inkml:trace>
  <inkml:trace contextRef="#ctx0" brushRef="#br0" timeOffset="69528.7633">2340 1573 728 0,'0'0'130'15,"0"0"-40"-15,0 0-8 16,0 0 80-16,-52-78-26 16,32 67-43-16,-7 7 61 15,-4 4-59-15,0 4-35 16,-5 24-25-16,-6 27-13 15,8 30-8-15,13 19-2 0,14-5-2 16,7-21-9-16,19-27 7 16,11-16-8-16,12 0 9 15,13-2-3-15,9-8-5 16,5-16 6-16,-1-9-1 16,-1-26 0-16,-4-32 6 15,-11-32-5-15,-18-31 31 16,-25-17-4-16,-15 1-9 15,-35 10-9-15,-4 33 6 16,3 25-14-16,5 24-6 16,9 17 4-16,-4 0-6 15,1 9 0-15,1 5 0 16,9 14-20-16,11 2-17 16,10 20-36-16,3 11-16 0,61 22-127 15,-5-6-50-15,4-7-261 16</inkml:trace>
  <inkml:trace contextRef="#ctx0" brushRef="#br0" timeOffset="69728.2975">3262 1327 1555 0,'0'0'204'16,"0"0"-173"-16,0 0-31 0,107-83-88 16,-55 27-59-16,-10 8-71 15,-12 1-126-15</inkml:trace>
  <inkml:trace contextRef="#ctx0" brushRef="#br0" timeOffset="69919.2773">3469 536 1565 0,'0'0'213'0,"0"0"-177"15,0 0-36-15,0 0 0 16,70 92 8-16,-31-46 8 16,22 14-2-16,27 11-2 15,23 18-12-15,-4 6-28 0,-27-22-288 16,-36-15-309-16</inkml:trace>
  <inkml:trace contextRef="#ctx0" brushRef="#br0" timeOffset="70129.5197">3217 2260 1735 0,'0'0'270'15,"0"0"-216"-15,86-30-45 0,16-30-3 16,44-36-3 0,21-19 12-16,-3-6-8 0,-25 9 0 15,-32 20-7-15,-28 20-63 16,-18 11-200-16,-22 20-230 16,-22 22-378-16</inkml:trace>
  <inkml:trace contextRef="#ctx0" brushRef="#br0" timeOffset="70295.0418">3511 2372 1410 0,'0'0'373'16,"0"0"-288"-16,150-67-43 16,16-36-17-16,37-26-2 0,15-17 65 15,-14 5-47-15,-38 23-26 16,-47 31-15-16,-39 20-248 0</inkml:trace>
  <inkml:trace contextRef="#ctx0" brushRef="#br0" timeOffset="81522.8039">23862 12441 1295 0,'0'0'189'0,"0"0"-98"16,0 0-27-16,110-61 37 15,-63 37-13-15,3 3-18 16,4-1-12-16,-5 2-21 16,2 3-19-16,-6 2-9 15,-4 4-9-15,-6 4-9 16,-12 2-70-16,-9 5-106 16,-12 0-52-16,-19 20-40 0,-14 4-73 15,-11 4-325-15</inkml:trace>
  <inkml:trace contextRef="#ctx0" brushRef="#br0" timeOffset="81686.7978">23968 12567 806 0,'0'0'214'16,"0"0"-107"-16,0 0-29 15,0 0 74-15,95 31 33 16,-41-31-48-16,8-10-31 16,6-8-46-16,-1-4-20 15,-4 0-10-15,-5-3-19 16,-6 5-10-16,-10-3-1 15,-3-6-104-15,-11 3-158 16,-10 3-244-16</inkml:trace>
  <inkml:trace contextRef="#ctx0" brushRef="#br0" timeOffset="86859.9691">25506 15533 622 0,'0'0'174'0,"0"0"-63"15,0 0 3-15,0 0 5 16,0 0-27-16,0 0-37 0,0 12-16 16,0 27-4-16,-5 33 54 15,-1 42 52-15,-1 22-7 16,-4 4-38-16,1-7-15 16,-6-21-11-16,-1-8-17 15,-4-2-11-15,3-4-5 16,-1-6-6-16,4-17-13 15,6-21-1-15,3-18-2 16,5-9-8-16,1-1-5 16,0-4-4-16,0-5-1 15,16-31-84-15,6-16-122 16,2-16-365-16</inkml:trace>
  <inkml:trace contextRef="#ctx0" brushRef="#br0" timeOffset="91920.9058">25345 15230 1015 0,'0'0'136'16,"0"0"-110"-16,0 0-26 16,0 0 0-16,0 0 32 15,0 0 33-15,110 11-7 16,-10-11-4-16,39 0-16 16,22-1 12-16,1-9-15 15,0 0-16-15,-9-1 16 0,14-1 31 16,9-1 4-1,4 4-9-15,4-3-14 16,-5 4-12-16,-4-1-5 0,-7 1-11 16,-4-1-5-16,-1 1 3 15,-5 2 4-15,-2-2 4 16,-2 2-2-16,-9 0 4 16,-9 2-7-16,-14 0-13 15,-12 1-5-15,-11-1 5 16,-20 3-2-16,-18 0-4 15,-16-1 2-15,-10 2-3 16,0-1 0-16,-3 1 0 16,-3-2 1-16,-13 2 0 15,-6 0 0-15,-6 0 0 16,-4 0-1-16,0 0 0 0,0 0 0 16,0 0-6-16,0 0 5 15,0 0 1-15,0 0-1 16,0 0 1-16,1 2 0 15,2 9 0-15,2 6 2 16,2 5-2-16,3 10 1 16,1 5 5-16,3 12 0 15,-1 7 4-15,3 14 6 16,2 19-3-16,3 10-1 16,-5 7 13-16,-1-6-18 15,-7-2 2-15,-4-7 5 16,-2 1-4-16,-2-3-10 15,0-17 1-15,-3-17 8 0,-3-12-8 16,-4-2 1-16,-1 5 5 16,-1 5-5-16,-1 2 29 15,4-2-2-15,1-6 2 16,3-1-6-16,1-2-2 16,4-2-7-16,0-3-15 15,0-1 20-15,0-3-10 16,0-3-10-16,0-8 18 15,2-4-12-15,0-7 15 16,-2-2-11-16,2-5-5 16,-2-3 1-16,0 1 2 15,0-2 3-15,0 0 6 16,0 0 0-16,1 0 0 0,-1 0-1 16,0 0-3-16,2 0-8 15,-2 0-5-15,0 0 7 16,0 0-8-16,0 0 1 15,0 0 5-15,0 0-6 16,0 0 1-16,0 0 1 16,0 0-2-16,0 0 2 15,0 0-1-15,0 0 0 16,0-2 0-16,0 2 0 16,0-1-1-16,0 1 0 15,0 0 0-15,0 0 0 16,0 0 0-16,0 0 0 15,0 0-1-15,0 0 0 16,0 0-1-16,0 0 1 0,0 0-5 16,0 0 0-16,0 0-1 15,0 0 6-15,0 0-10 16,0 0 11-16,0 0 0 16,0 0 0-16,0 0-1 15,0 0 0-15,0 0-1 16,0 0 2-16,0 0-1 15,0 0 1-15,0 0 0 16,0 0 0-16,0 0 0 16,0 0 0-16,0 0 0 15,0 0-1-15,0 0 1 16,0 0-1-16,0 0 1 16,0 0-1-16,0 0 0 0,0 0 1 15,0 0-1-15,0 0 1 16,0 0 0-16,0 0 0 15,0 0 0-15,0 0 0 16,0 0 0-16,0 0 0 16,0 0-1-16,0 0 1 15,0 0-2-15,0 0 2 16,0 0 0-16,0 0 0 16,0 0-2-16,0 0 2 15,0 0 0-15,0 0-1 16,0 0 1-16,0 0 0 15,0 0-1-15,0 0 0 16,0 0 0-16,0 0 1 0,0 0-2 16,0 0 2-1,0 0 0-15,0 0 0 0,0 0 0 16,0 0-1-16,0 0-1 16,0 0 2-16,0 0-1 15,0 0 0-15,0 0 0 16,0 0 0-16,0 0 0 15,0 0 1-15,0 0 0 16,0 0 0-16,0 0-1 16,0 0 1-16,0 0-1 15,0 0 1-15,0 0 0 16,0 0-1-16,0 0 1 0,0 0-1 16,0 0 0-1,0 0 0-15,0 0 0 16,0 0-7-16,0 0 7 15,0 0-5-15,0 0 5 0,0 0 0 16,0 0-1-16,0 0 1 16,0 0 0-16,0 0 0 15,0 0 1-15,0 0-1 16,0 0 0-16,0 0 1 16,0 0-1-16,0 0 1 15,0 0 0-15,0 0 0 16,0 0 0-16,0 0-1 15,0 0 1-15,0 0 0 16,0 0 0-16,0 0 0 16,0 0 0-16,0 0 0 0,0 0 0 15,0 0 0-15,0 0 1 16,0 0-1-16,0 0 0 16,0 0 1-16,0 0-1 15,0 0 0-15,0 0 0 16,0 0 0-16,0 0-1 15,2 0 1-15,-1 0-1 16,1 0 1-16,-2 0-2 16,0 0 1-16,0 0 1 15,0 0-1-15,0 0 0 16,0 0 0-16,0 0 1 16,0 0-1-16,0 0 1 15,0 0 0-15,0 0 0 16,0 0-1-16,0 0 1 15,0 0 0-15,0 0 0 0,0 0 0 16,0 0 0-16,0 0 0 16,0 0 0-16,0 0 0 15,0 0 0-15,0 0 0 16,0 0 0-16,0 0 0 16,0 0-1-16,0 0 1 15,0 0-1-15,0 0 1 16,0 0 0-16,0 0 0 15,0 0 0-15,0 0 0 16,0 0 0-16,0 0 0 16,0 0 0-16,0 0 0 15,0 0-1-15,0 0 1 16,0 0 0-16,0 0 0 16,0 0 0-16,0 0-2 15,0 0 1-15,0 0 1 0,0 0 0 16,0 0 0-16,0 0 0 15,0 0 1-15,0 0-1 16,0 0 0-16,0 0 0 16,0 0 0-16,0 0 0 15,0 0-1-15,0 0 1 16,0 0-1-16,0 0 1 16,0 0-1-16,0 0 1 15,0 0 1-15,0 0-1 16,0 0 0-16,0 0 0 15,0 0 0-15,0 0 1 0,0 0-1 16,0 0 0-16,0 0 0 16,0 0 0-16,0 0 0 15,0 0 0-15,0 0 0 16,0 0 0-16,0 0 0 16,0 0 0-16,0 0 0 15,0 0 0-15,0 0 0 16,0 0 0-16,0 0 0 15,0 0 0-15,0 0 0 16,0 0-1-16,0 0 1 16,0 0 0-16,0 0 1 15,0 0-1-15,0 0 0 0,0 0 1 16,0 0-1 0,0 0-1-16,0 0 1 0,0 0-1 15,0 0 1-15,0 0 0 16,0 0 0-16,0 0 0 15,0 0-1-15,0 0 0 16,0 0 0-16,0 0 1 16,0 0-1-16,0 0-1 15,0 0 2-15,0 0-1 16,0 0 1-16,0 0 0 16,0 0 0-16,0 0 0 15,0 0 0-15,0 0 0 16,0 0 0-16,0 0 0 15,0 0 1-15,0 0-1 16,0 0 0-16,0 0 0 0,0 0 0 16,0 0 1-1,0 0-1-15,0 0 0 0,0 0 0 16,0 0 0-16,0 0 0 16,0 0 0-16,0 0 0 15,0 0 0-15,0 0 0 16,0 0-1-16,0 0 1 15,0 0 0-15,0 0 0 16,0 0-1-16,0 0-7 16,0 0-5-16,0 0 2 15,0 0 2-15,0 0-2 16,0 0-1-16,0 0 0 16,0 0 4-16,0 0 0 15,0 0 7-15,0 0-5 16,0 0 6-16,0 0-1 0,0 0 1 15,0 0-2-15,0 0 2 16,0 0-1-16,0 0 0 16,0 0 1-16,0 0-1 15,0 0 1-15,0 0 0 16,0 0 0-16,0 0 1 16,0 0-1-16,0 0 0 15,0 0 1-15,0 0-1 16,0 0 1-16,0 0-1 15,0 0 1-15,0 0-1 0,0 0 0 16,0 0 0 0,0 0 0-16,0 0 0 0,0 0 0 15,0 0 0-15,0 0 0 16,0 0-1-16,0 0 1 16,0 0 0-16,0 0 1 15,0 0-1-15,0 0-1 16,0 0 1-16,0 0 1 15,0 0-1-15,0 0-1 16,0 0 1-16,0 0 0 16,0 0 1-16,0 0-1 15,0 0 1-15,0 0-1 16,0 0 0-16,0 0 1 0,0 0-1 16,0 0 0-1,0 0-1-15,0 0 1 0,0 0 0 16,0 0 0-16,0 0 0 15,0 0 0-15,0 0 0 16,0 0 0-16,0 0 1 16,0 0-1-16,0 0 0 15,0 0 0-15,0 0 0 16,0 0 0-16,0 0 0 16,0 0 0-16,0 0 0 15,0 0 0-15,0 0 0 16,0 0 0-16,0 0 1 15,0 0-1-15,0 0 0 16,0 0 0-16,0 0-1 16,0 0 1-16,0 0 0 15,0 0 0-15,0 0 0 16,0 0 0-16,0 0 0 0,0 0 0 16,0 0 0-16,0 0 0 15,0 0 1-15,0 0-1 16,0 0 0-16,0 0-1 15,0 0 1-15,0 0 0 16,0 0 1-16,0 0-1 16,0 0 0-16,0 0 0 15,0 0 0-15,0 0 0 16,0 0 0-16,0 0 0 16,0 0 0-16,0 0 1 0,0 0-1 15,0 0 0 1,0 0 0-16,0 0-1 0,0 0 1 15,0 0 0-15,0 0 0 16,0 0 0-16,0 0 1 16,0 0-1-16,0 0 0 15,0 0-1-15,0 0 2 16,0 0-1-16,0 0 0 16,0 0 0-16,0 0 0 15,0 0 1-15,0 0-1 16,0 0 0-16,0 0 1 15,0 0-1-15,0 0 0 16,0 0 0-16,0 0 0 16,0 0 0-16,0 0 0 15,0 0 0-15,0 0 0 0,0 0 0 16,0 0 0-16,0 0 0 16,0 0 1-16,0 0 0 15,0 0-1-15,0 0 0 16,0 0 1-16,0 0-1 15,0 0 0-15,0 0 0 16,0 0 0-16,0 0 0 16,0 0 0-16,0 0 0 15,0 0 0-15,0 0 0 16,0 0 0-16,0 0 0 16,0 0 1-16,0 0-1 0,0 0-1 15,0 0 1 1,0 0 1-16,0 0-1 0,0 0 0 15,0 0 0 1,0 0 0-16,0 0 0 0,0 0 0 16,0 0 0-16,0 0 0 15,0 0 0-15,0 0 0 16,0 0 0-16,0 0-1 16,0 0 1-16,0 0 0 15,0 0 0-15,0 0 0 16,0 0 0-16,0 0 0 15,0 0 0-15,0 0 0 16,0 0 0-16,0 0 0 16,0 0 0-16,0 0 0 15,0 0-2-15,0 0 2 16,0 0 0-16,0 0 0 16,0 0 0-16,0 0 0 0,0 0-1 15,0 0 1-15,0 0-1 16,0 0 1-16,0 0 0 15,0 0 0-15,0 0 0 16,0 0 0-16,0 0-1 16,0 0 0-16,0 0 1 15,0 0-1-15,0 0 0 16,0 0 1-16,0 0-2 16,0 0 2-16,0 0-2 15,0 0-8-15,0 0-5 16,0 0 6-16,0 0 2 15,0 0-2-15,0 0 0 0,0 0 8 16,0 0-1-16,0 0 1 16,0 0 0-16,0 0-1 15,0 0 1-15,0 0 0 16,0 0-5-16,0 0 5 16,0 0 0-16,0 0 0 15,0 0-7-15,0 0 2 16,0 0 0-16,0 0 5 15,0 0 1-15,0 0-7 16,0 0 6-16,0 0 1 16,0 0 0-16,0 0-1 15,0 0 0-15,0 0-5 16,0 0 5-16,0 0-1 0,0 0-5 16,0 0-1-16,0 0 0 15,0 0 8-15,0 0-1 16,0 0-1-1,0 0 1-15,0 0-5 0,0 0 6 16,0 0-1-16,0 0-5 16,0 0-1-16,0 0 0 15,0 0-1-15,0 0 1 16,1 0-12-16,2 0-5 16,2 0-23-16,2-3-28 15,-1 1-25-15,0-2-100 16,-2-5-18-16,1 3-99 15,-2 0-558-15</inkml:trace>
  <inkml:trace contextRef="#ctx0" brushRef="#br0" timeOffset="101098.5904">29798 12464 1309 0,'0'0'227'15,"0"0"-116"-15,0 0-38 16,0 0 1-16,0 0-11 0,102-55-22 15,-49 29-11-15,9-1-14 16,3 3-7-16,1 0-9 16,20-8-93-16,-17 10-235 15,-11 3-403-15</inkml:trace>
  <inkml:trace contextRef="#ctx0" brushRef="#br0" timeOffset="101749.4509">30659 12019 1139 0,'0'0'230'0,"0"0"-99"16,0 0 67-16,0 0-65 15,0 0-72-15,0 0-22 16,-80 15-13-16,71 12-3 15,3 4-11-15,4 7-11 16,2 3-1-16,3 1 0 16,12-1 14-16,7-2-4 15,5-7-8-15,3-10-1 16,1-10-1-16,2-10 10 16,-1-2 3-16,-1-20 8 15,-3-11-2-15,-4-8 1 16,-6-9 4-16,-5-3 14 15,-5-3-5-15,-4 4-1 16,4 7 2-16,-2 5 11 16,1 10-22-16,5 6 0 0,1 7-3 15,4 4-7-15,2 5-12 16,4 5-1-16,-2 1 0 16,0 0-12-16,-1 12-3 15,-1 5-2-15,-3 2 8 16,-6 4-15-16,-4-1 14 15,-2 0 8-15,-4 0-23 16,0-2-3-16,-8-5-6 16,-7-4 34-16,-8-5 2 15,-2-6 14-15,-6 0-10 0,-8-10 7 16,-3-7-6 0,-6-3 1-16,-1 2-2 0,0 1-5 15,0 4-1-15,2 6 0 16,1 6-7-16,4 1 7 15,2 4 11-15,6 12-5 16,3 5 4-16,5 4-9 16,10 2-1-16,4 2 0 15,12-1-28-15,3-3-28 16,59-8-95-16,-1-8-211 16,10-9-394-16</inkml:trace>
  <inkml:trace contextRef="#ctx0" brushRef="#br0" timeOffset="102096.2035">31657 12201 1249 0,'0'0'490'16,"0"0"-417"-16,0 0-20 0,0 0 38 15,-13 87-22-15,10-58-37 16,3 1-19-16,0-4-13 16,23-2-23-16,6-7-144 15,4-12-326-15</inkml:trace>
  <inkml:trace contextRef="#ctx0" brushRef="#br0" timeOffset="102892.4357">32477 11379 1077 0,'0'0'270'16,"0"0"-76"-16,0 0-7 15,0 0-82-15,0 0-36 16,0 0-22-16,-91 39-11 16,82-9-9-16,4 7-4 0,5 4-13 15,0 5 8-15,14 0-5 16,9 0-13-16,2-5 0 15,9-10 0-15,2-9-2 16,5-12-11-16,0-10 13 16,7-14 9-16,-1-17 10 15,-2-13-10-15,1-17 0 16,-11-2-2-16,-5 0 11 16,-8-1 22-16,-7 15 19 15,0 0-10-15,1 8-9 16,2 9-20-16,-1 8-12 15,4 5-1-15,2 5-8 16,3 6 1-16,4 3-6 16,7 5 6-16,0 0-6 0,1 7-5 15,-3 9 2 1,-3 4-8-16,-5 5 3 0,-8 3-6 16,-10 0-5-16,-6 2 11 15,-3 0 7-15,-8-1 6 16,-11-2 1-16,-4-4-1 15,-3-4 7-15,-6-5-4 16,-5-5 7-16,-3-7 5 16,-4-2 4-16,-6-7-16 15,-1-13 12-15,-1-5 7 16,0-7-3-16,3 0 3 16,5 1 1-16,4 3-1 15,3 5-7-15,3 6 3 0,2 4-17 16,2 4-1-1,1 7 0-15,0 2 1 0,1 0 0 16,1 5-1-16,3 7-5 16,2 9-7-16,2 4 1 15,7 1-4-15,4 6-5 16,6 2-3-16,3 1-53 16,12 17-70-16,6-9-225 15,0-7-617-15</inkml:trace>
  <inkml:trace contextRef="#ctx0" brushRef="#br0" timeOffset="105604.2643">31434 13115 1347 0,'0'0'206'0,"0"0"-132"16,0 0 72-16,0 0 21 15,0 0-69-15,0 0-54 16,7-14-35-16,22 43-9 0,16 13 27 16,12 12 10-16,6 3 17 15,-2 3-26-15,-6-7-15 16,-9-4-12-16,-6-5 10 15,-10-4-10-15,-6-4-1 16,-10-6 0-16,-7-7-102 16,-7-7-86-16,-21-15-166 15,-10-1-6-15,-6-6-697 0</inkml:trace>
  <inkml:trace contextRef="#ctx0" brushRef="#br0" timeOffset="105801.2954">31660 13367 1041 0,'0'0'312'0,"0"0"-224"0,0 0-33 15,-48 85 59-15,24-44 27 16,-3 0-52-16,2 3-33 16,4-5-11-16,5-3-27 15,4-5-17-15,9-8-1 16,8-12-102-16,14-8-229 15,3-3-191-15</inkml:trace>
  <inkml:trace contextRef="#ctx0" brushRef="#br0" timeOffset="106301.1645">31845 12871 1192 0,'0'0'168'16,"-91"-64"-118"-16,30 29-36 16,-9 4 117-16,-5 9-2 15,3 12-26-15,2 10-33 16,-1 12-17-16,4 20-15 16,-2 24 1-16,-1 26-8 15,8 31 1-15,13 15 8 16,24 4-18-16,22-5 12 15,3-15-3-15,25-8-5 16,10-10-11-16,1-21-15 0,3-17 9 16,1-15 0-16,15-4-7 15,32-2 26-15,32-8-8 16,18-13 6-16,-7-14-9 16,-15-31 1-16,-35-8-7 15,-14-4 5-15,-4-16 5 16,-8-20 7-16,3-16 10 15,-6-14-17-15,-22 5 12 16,-17 9-12-16,-12 4-5 16,-6 2-4-16,-16 15-12 15,-5 17 1-15,-3 14 0 16,-8 8 8-16,-20-5 0 0,-32 3-3 16,-37 7-6-1,-13 20-15-15,-2 11-32 0,15 35-47 16,25 11-70-16,30-8-132 15,18-3-784-15</inkml:trace>
  <inkml:trace contextRef="#ctx0" brushRef="#br0" timeOffset="110665.2861">29719 11211 1018 0,'0'0'246'16,"0"0"-21"-16,0 0-50 16,0 0-43-16,0 0-26 15,0 0-21-15,0 0-28 16,18 0-35-16,2 0 6 16,13-4-18-16,11-5-10 15,10-4-115-15,24-8-136 16,-14 3-288-16,-12-2-522 0</inkml:trace>
  <inkml:trace contextRef="#ctx0" brushRef="#br0" timeOffset="110885.4603">30131 10931 1365 0,'0'0'192'0,"0"0"-67"16,0 0 1-16,0 0-68 15,0 0-41-15,0 0-16 16,0 0 30-16,37 101-10 16,-20-57-9-16,-1 2 5 15,-2 0-6-15,2-3-11 16,-1-5-12-16,12-2-94 16,-2-13-200-16,-1-10-357 0</inkml:trace>
  <inkml:trace contextRef="#ctx0" brushRef="#br0" timeOffset="111316.2625">30498 10812 333 0,'0'0'718'0,"0"0"-611"15,0 0-29-15,0 0 8 16,-88 2 11-16,72 11-16 15,4 4-29-15,6 0-27 16,6 2 0-16,0 0-15 0,3-1 19 16,13 0 5-16,6-1 5 15,7-1 18-15,5 2-12 16,2 1-17-16,0 4-6 16,1-1-6-16,-4 4-6 15,-7 1-8-15,-6-1-1 16,-8-1-1-16,-11 0 0 15,-1-3 2-15,-8-2 29 16,-9-3 17-16,-2-3-13 16,2-6-4-16,3-6-9 15,3-2 37-15,3-7 10 16,4-16-35-16,3-9 10 16,1-8-8-16,0-5-13 0,13-2-3 15,1 2-20 1,2 4 0-16,-1 7-21 0,-2 6-37 15,-4 1-78-15,-3 9-97 16,-4 4-338-16</inkml:trace>
  <inkml:trace contextRef="#ctx0" brushRef="#br0" timeOffset="113600.2696">30825 10626 461 0,'0'0'128'0,"0"0"-28"0,0 0 40 16,0 0 22-16,0 0 0 15,-11-80-7-15,-2 68-35 16,-4-3-7-16,-5 3-25 16,-6-3-20-16,-6-1-20 15,-7 4-4-15,-8-3-18 16,-4 3 9-16,-6 5-8 15,-2 2-7-15,0 3-12 16,-1 2 2-16,3 0-1 16,2 5-8-16,2 6 0 15,3 3 9-15,2 3-9 16,3 2 0-16,2 2-1 16,0 3 1-16,2 1-1 15,-3 1 0-15,2 0 1 0,0 0 5 16,1-3-6-16,2 3 0 15,0-1 1-15,2 4-1 16,1 0 2-16,1 2-1 16,3 3 1-16,1 1-1 15,5 4 1-15,1-1 9 16,6 2-10-16,3 3 24 16,5 1-24-16,1 0 20 15,7 1-20-15,4 2-1 16,1-1 0-16,3 3-5 15,15 1 5-15,8 1 13 16,10 2-2-16,11-1-5 16,21 3-6-16,26 2 7 0,24-6 3 15,7-9 9-15,-4-18 5 16,-15-15 14-16,-13-9-1 16,-4 0-3-16,-16-4-13 15,-12-6 2-15,-16-2 0 16,-1-5-4-16,6-4 10 15,7-6-8-15,5-7 6 16,-4-4-5-16,-4-1 0 16,-4-1 1-16,-6-1 2 15,-2 1-9-15,-4 0-5 16,-3 2 3-16,-5 4-5 0,-1 0 0 16,-3 1-3-1,-2 2-4-15,0-2-1 0,-4 2 1 16,-3-2 8-16,-2-2-9 15,-5-1-1-15,-4-6 0 16,-4-1-7-16,-2 1 7 16,0-1 1-16,-11 0 19 15,-5 5-20-15,-2 3 1 16,-4 4 1-16,0 4 16 16,-3 3-6-16,-2 5-11 15,-1-1 5-15,-3 6 3 16,-4 0-7-16,-3 3-1 15,-7 4 0-15,-6 6 0 16,-5 1-1-16,-8 4 0 16,-20 17-27-16,-34 18-93 0,14-6-167 15,5-2-512-15</inkml:trace>
  <inkml:trace contextRef="#ctx0" brushRef="#br0" timeOffset="122703.8456">31873 11354 85 0,'0'0'178'0,"0"0"-126"15,0 0-34-15,0 0 4 16,0 0-22-16,-20 0-105 0</inkml:trace>
  <inkml:trace contextRef="#ctx0" brushRef="#br0" timeOffset="173856.6291">25474 17152 601 0,'0'0'243'16,"0"0"-133"-16,0 0-57 16,0 0 54-16,0 0 22 15,-83-15-13-15,77 15-26 16,6 0-16-16,0 0-26 16,18 3-12-16,30 6 66 15,44 1 5-15,64-6-6 0,38-4-22 16,23-7-3-1,4-12-27-15,-8 5-20 0,10 4 1 16,4 6 43-16,1 3 21 16,-8 1-45-16,-8-2-23 15,-7 0 13-15,-8-6 2 16,-10-2 6-16,-17-3-18 16,-20-1-15-16,-21-2-5 15,-32 2 1-15,-26 3 2 16,-24 2-6-16,-15 1 1 15,-5 1-1-15,-3 0-5 16,-6 3 1-16,-12 1-2 16,-6 1 0-16,0 1-55 15,-27-3-103-15,-4 1-152 16,-7-4-332-16</inkml:trace>
  <inkml:trace contextRef="#ctx0" brushRef="#br0" timeOffset="179490.1202">28863 12115 753 0,'0'0'136'0,"0"0"-85"16,0 0-21-16,0 0 19 15,0 0-1-15,0 0-3 16,0-61-3-16,22 52-22 16,11 1-19-16,9 3 12 15,10 5-1-15,5 0-12 16,1 9 6-16,-4 15 12 0,-5 9-1 16,-10 21-11-16,-20 24-6 15,-19 31 44-15,-39 10 5 16,-27 7 0-16,-15-9-2 15,2-15-12-15,6-9-6 16,13-11-2-16,20-17 5 16,19-9-11-16,14-13 0 15,7-6-16-15,8 6-5 16,19-1 0-16,14-1 14 16,23-10 4-16,27-20-1 15,20-11 2-15,6-30-3 16,-23-7-16-16,-27-2 2 15,-27 11-1-15,-10 2 0 0,-2-2 0 16,-2 2 12 0,-6 3-13-16,-10 14 45 0,-10 9 9 15,0 0-42-15,-2 25 11 16,-6 31 24-16,3 39 16 16,5 44-3-16,15 28-10 15,20 7 28-15,14-9-19 16,3-17-21-16,3-9 20 15,0-4-15-15,-3-4-15 16,-6 3-7-16,-4 3 23 16,-8-1-22-16,-7-7 8 15,-9-11-9-15,-3-9-9 16,-8-2-11-16,-4-4 6 16,-1-1 7-16,-2-6-5 15,0-4 1-15,0 1-4 16,-5-16-6-16,-2-16 0 0,1-20 0 15,-1-10 0-15,2 3 1 16,-1 2 19-16,0-2-7 16,1-8 2-16,2-6-5 15,-1-3-4-15,1-5 0 16,2-3 2-16,-2 2 4 16,0-4-11-16,0 2 5 15,-2 1-5-15,-2 1 0 16,-2 2 1-16,-3-1 3 15,-4 2-4-15,-9 3 5 16,-13 0 18-16,-31 5-18 16,-42 0 12-16,-58 3-11 0,-37-5-7 15,-18-7-43-15,50-6-132 16,45-7-286-16</inkml:trace>
  <inkml:trace contextRef="#ctx0" brushRef="#br0" timeOffset="184302.4761">7857 13587 810 0,'0'0'182'0,"0"0"-88"0,0 0-5 15,0 0-50-15,0 0-5 16,0 0 18-16,2-3 0 16,11 2 15-16,5-2-8 15,6 2-24-15,1 0-6 16,2-1-3-16,5 2 9 16,0 0-1-16,4 0 4 15,6 0-3-15,2 0-8 16,3 0-13-16,2 0 3 15,-1 0-7-15,-2 0 2 16,-3-8 4-16,-1-4 10 16,-3 0 1-16,0-4-1 15,-3 0 3-15,2 0-8 16,-2-1-3-16,0 0 4 16,-2-2-2-16,-1 2-2 0,-2-3 3 15,1 0-6 1,-4-3 6-16,2 1 4 15,-3-5 6-15,-4 3-17 0,-2-2 14 16,-3-1-11-16,-3-2-1 16,-3-3 12-16,-3-1-3 15,0-6-4-15,-6-2-5 16,-3-3 8-16,0-3-8 16,0-3-1-16,-13 2-6 15,-4-2 2-15,-4 1-3 16,-6 3-7-16,-2 2 5 15,-4 5 0-15,-3 1-4 0,-3 4 5 16,2 2 8-16,0 1-8 16,1 2 1-16,1 2-1 15,1-3 2-15,3 2-7 16,-1-3 5-16,1 4-4 16,3-2-2-16,-1-2 8 15,1 3-9-15,0 1 1 16,1 4-2-16,0 6-9 15,-1 1-13-15,0 5 22 16,-5 1 1-16,0 1 14 16,-3 3-13-16,5 3-1 15,-1 3-4-15,1 0-1 16,0 0 5-16,-1 2 0 0,-2 10 9 16,-3 5-9-16,1 2 0 15,-3 6 0-15,-3 6-6 16,-2 1 5-16,-3 4 1 15,1 0 1-15,1 3-1 16,2-1 0-16,6 1 0 16,1 3 0-16,8-1 0 15,1 5 0-15,5 4-6 16,5 1 5-16,4 3-1 16,5-1-5-16,5 0 5 15,3-5-11-15,0 0 3 16,5-3 1-16,7 0 9 15,9 2-11-15,1-2 5 16,5 0 3-16,1-3 3 16,5 2-1-16,1-5-4 0,5 0 5 15,2 1 9-15,3-3-2 16,-2 1-7-16,4-4 0 16,-7-4-9-16,4-4 9 15,-4-9 0-15,0-3 2 16,0-7 2-16,-1-7-3 15,-2 0-1-15,-3-7 15 16,-2-7 1-16,-4-1-1 16,-2-2 2-16,-7 3-7 15,-1 0 0-15,-7 3-4 16,-1 4-4-16,-3 1-1 16,-5 3-1-16,-1 2-1 15,0 1 0-15,0 0-42 16,0 0-51-16,0 1-73 15,0 8-214-15,-1 1-238 0</inkml:trace>
  <inkml:trace contextRef="#ctx0" brushRef="#br0" timeOffset="197244.7944">31262 15126 922 0,'0'0'263'15,"0"0"-162"-15,0 0 8 16,0 0 28-16,0 0-11 16,0 0-19-16,0 0-33 0,0 0-27 15,7 0-26-15,11 0 1 16,3 0-5-16,7 0-7 16,1 0-8-16,-2-5 5 15,-5 0-7-15,-7-3-4 16,-3-2 2-16,-6-1 2 15,-3-3 2-15,-3-1 5 16,0-2-5-16,-2-2 15 16,-8 5 13-16,-2-3 3 15,-2 8 4-15,0 3 17 16,-2 6-4-16,-6 3-23 16,-2 21-18-16,-2 7-3 0,0 13 11 15,4 2 0 1,5 3 5-16,10-1-1 0,7 0 5 15,0-5-18-15,9-5-2 16,13-5 1-16,8-9 2 16,6-7-9-16,7-9-9 15,3-8-73-15,17-16-35 16,-11-11-185-16,-10-4-439 0</inkml:trace>
  <inkml:trace contextRef="#ctx0" brushRef="#br0" timeOffset="197462.5468">31681 14726 1167 0,'0'0'178'16,"0"0"-128"-16,0 0 22 15,0 0 34-15,0 0-42 16,97-11-35-16,-39-5-29 16,-9 2-125-16,-4-1-392 0</inkml:trace>
  <inkml:trace contextRef="#ctx0" brushRef="#br0" timeOffset="197671.9561">32016 14408 1242 0,'0'0'252'0,"0"0"-160"0,0 0-35 15,0 0 78-15,-10 94-26 16,10-51-30-16,6 3-38 16,9 1-18-16,7 2-22 15,5-3-1-15,3-6-55 16,21-13-128-16,-5-12-94 15,-6-14-278-15</inkml:trace>
  <inkml:trace contextRef="#ctx0" brushRef="#br0" timeOffset="198415.8014">32413 14294 317 0,'0'0'1024'0,"0"0"-809"15,0 0 5-15,0 0-88 16,0 0-84-16,0 0-6 15,0 0-2-15,-66 99-18 16,66-62-16-16,6 2-5 16,14 4 26-16,4 0-11 15,1 0-4-15,0 1-5 16,-4-2-6-16,-9-1-1 16,-6-3 0-16,-6-6 1 15,-6-5 13-15,-13-10 6 0,-4-9-3 16,0-8 0-1,2-11-8-15,4-20-9 0,7-13-1 16,9-9-24-16,1-4 4 16,20-3-35-16,15 1-10 15,7 0-15-15,8 4-17 16,-1 1-3-16,-2 6-15 16,-6 0 4-16,-6-1-26 15,-7 3 56-15,-8 2-41 16,-7 5 94-16,-9 5 29 15,-4 4 31-15,-6 5 9 16,-19 6 43-16,-17 4-56 16,-26 3 2-16,-41 8-8 15,-44 4 2-15,-16 14 2 16,4 16 28-16,24 9 56 0,32 10 20 16,21 14-26-16,18 12-32 15,19 9 1-15,20 9-11 16,20 9-17-16,11 5-12 15,26-2 32-15,20-2-27 16,14-6-6-16,1-19-8 16,19-2 7-16,7-13-5 15,5-16 8-15,18-7-17 16,-10-27-7-16,-1-13 10 16,-5-28 3-16,-17-14 17 15,3-34-8-15,-4-25-12 16,-9-20-8-16,2-27 8 15,-19 11-10-15,-9 8 0 16,-12 12-8-16,-9 30 10 16,-13 26-11-16,-7 22-1 0,0 9 1 15,-17 1-24-15,-15-1 7 16,-14 2 16-16,-26 8-7 16,-25 12-21-16,0 8-26 15,12 0-40-15,-10 23-37 16,35-1-123-16,6 1-309 0</inkml:trace>
  <inkml:trace contextRef="#ctx0" brushRef="#br0" timeOffset="199328.1991">31899 16286 1005 0,'0'0'719'0,"0"0"-668"15,0 0-40-15,0 0-11 0,0 0 20 16,0 0-19-16,0 0-1 15,62-32-127-15,-32 27-79 16,-8 3-153-16,-7 1-453 0</inkml:trace>
  <inkml:trace contextRef="#ctx0" brushRef="#br0" timeOffset="199491.8049">31785 16395 1224 0,'0'0'153'0,"0"0"-141"16,0 0 5-16,0 0-14 16,0 0 71-16,112 17-30 0,-24-23-44 15,27-17-12-15,-12 1-168 16,-20-2-383-16</inkml:trace>
  <inkml:trace contextRef="#ctx0" brushRef="#br0" timeOffset="208519.8253">1027 4577 142 0,'0'0'809'0,"0"0"-606"16,0 0-59-16,0 0 4 15,0 0-17-15,0 0-20 0,-31-29-59 16,43 34-51-1,21 14 6-15,25 13 72 0,24 10-9 16,3 0-8-16,-7-6-8 16,-11-6-23-16,-9-6-2 15,9 2-5-15,3 3-13 16,-9-1-11-16,-6-3 0 16,-10 11-112-16,-12-9-137 15,-17-3-285-15</inkml:trace>
  <inkml:trace contextRef="#ctx0" brushRef="#br0" timeOffset="208780.5589">1333 4875 1295 0,'0'0'171'16,"-18"84"-124"-16,3-26-1 15,-4 6 34-15,1-4 18 16,2-5-45-16,5-9-27 16,5-8-26-16,6-4-7 15,12-10-215-15,7-13-184 0</inkml:trace>
  <inkml:trace contextRef="#ctx0" brushRef="#br0" timeOffset="209057.984">1843 4427 1506 0,'0'0'226'15,"0"0"-144"-15,0 0-2 0,0 0 4 16,0 0-18 0,0 0-28-16,0 0-15 0,30-18-23 15,-7 1-25 1,5-1-109-16,7-1-127 0,-7 5-95 15,-9 5-513-15</inkml:trace>
  <inkml:trace contextRef="#ctx0" brushRef="#br0" timeOffset="209213.1675">1903 4749 1213 0,'0'0'245'0,"0"0"-182"15,0 0-46-15,0 0 4 16,0 0 40-16,0 0-47 0,130-117-14 16,-68 58-219-16</inkml:trace>
  <inkml:trace contextRef="#ctx0" brushRef="#br0" timeOffset="212946.3703">2174 3631 963 0,'0'0'171'16,"-80"-53"-63"-16,22 23-16 15,-11 2 70-15,-4 8-29 16,0 11-53-16,1 6-25 15,1 3-24-15,-12 12 3 16,-15 22-13-16,-21 19-12 16,-3 12-3-16,1 13-4 0,12 2 5 15,13 2-7 1,7 1 8-16,1 1-8 0,6 3-1 16,7 5-1-16,4 8 2 15,-1 10-1-15,5 5 1 16,-3 5 9-16,6 4-9 15,6-1 1-15,11-4-1 16,16-11 0-16,19-8 1 16,12-4 6-16,24-3-7 15,19 3-1-15,20 5 0 16,13-1 1-16,21-1 22 16,18-7 7-16,12-19 5 0,16-13-19 15,12-21 19-15,15-22 2 16,6-17 11-16,-3-17 3 15,1-26 12-15,-5-17-6 16,-14-19-10-16,-10-17-12 16,-14-17 8-16,-22-11 1 15,-21-9-8-15,-24-3-17 16,-22-7-8-16,-26-7 2 16,-16-1 6-16,-9-2-7 15,-27 4 5-15,-10 2-9 16,-6 9 22-16,-6 7-19 15,-5 10 0-15,-4 20-9 16,6 21 4-16,7 19-4 0,11 21-2 16,1 10-10-1,-7-1 7-15,-6 2 4 0,-9 3 0 16,-2 10 2-16,-14 15 11 16,-28 11-13-16,-38 48-10 15,-20 30-5-15,-11 21 1 16,7 5-7-16,32-10-11 15,22-7-25-15,27-17-69 16,32-25-116-16,18-26-758 0</inkml:trace>
  <inkml:trace contextRef="#ctx0" brushRef="#br0" timeOffset="224198.015">8163 13418 142 0,'0'0'82'0,"0"0"-66"16,91 4-2-16,-52-3-11 16,0-1 10-16,2 0 76 15,3-7 40-15,0-9-70 16,1-4-24-16,0-2-35 15,-3-3 0-15,7-11-159 16,-12 10 46-16,-6-1-93 0</inkml:trace>
  <inkml:trace contextRef="#ctx0" brushRef="#br0" timeOffset="225060.1542">8888 12980 9 0,'0'0'157'16,"0"0"-76"-16,-5-116-44 15,-9 63 20-15,-5 1-17 16,-6 5-17-16,-5 6 3 16,-6 4 49-16,-5 8-45 15,-4 5-30-15,-4 7 2 16,-2 6-2-16,5 5 33 16,4 4-6-16,5 2-12 15,7 0-1-15,6 2-5 16,6 2-9-16,2 4-10 0,7-3-113 15,1-2-116-15</inkml:trace>
  <inkml:trace contextRef="#ctx0" brushRef="#br0" timeOffset="225395.1861">8655 11633 525 0,'0'0'498'15,"0"0"-379"-15,0 0-20 16,0 0-17-16,0 0-53 15,0 0 10-15,0 0-12 16,-37 114-1-16,16-64 11 16,-3 8-17-16,2-2-4 15,1-1-9-15,2-2-1 16,7-4-6-16,4-5 0 16,8-18-107-16,5-10-192 15,8-16-817-15</inkml:trace>
  <inkml:trace contextRef="#ctx0" brushRef="#br0" timeOffset="225597.2024">8791 11519 798 0,'0'0'564'0,"0"0"-480"16,0 0-43-16,0 0-14 15,0 0-2-15,-40 91 10 16,26-42 13-16,-2 4-7 15,7 3-24-15,0-1-15 16,0 1 6-16,2-2-8 16,-7 11-76-16,4-12-130 15,-2-17-146-15</inkml:trace>
  <inkml:trace contextRef="#ctx0" brushRef="#br0" timeOffset="225976.3035">8208 11900 692 0,'0'0'721'15,"0"0"-651"-15,0 0-70 16,0 0-1-16,0 0 1 16,65 94 14-16,-20-63 17 15,10-1 5-15,8 0 14 0,9-1-24 16,-1-3-13-1,1-9-7-15,-5-9 0 0,-1-8 2 16,-7-7 0 0,-4-20-7-16,-7-8 7 0,-8-10 1 15,-8-3-1-15,-10-3-6 16,-4 2 18-16,-5 1-18 16,-4 10 37-16,-4 6 9 15,1 10-5-15,-6 7 5 16,0 10-14-16,0 5 0 15,0 3-32-15,-12 22 10 16,-16 23-10-16,-23 30-2 16,-15 28-21-16,-10 6-159 15,19-23-75-15,11-27-652 0</inkml:trace>
  <inkml:trace contextRef="#ctx0" brushRef="#br0" timeOffset="240138.0528">25122 8161 1001 0,'0'0'210'16,"0"0"-140"-16,0 0-27 15,8 96 51-15,-2-50-11 16,1 6-12-16,-1-2-14 16,0-2-16-16,-3-4-13 0,-3-4-4 15,0-2 1-15,0-6 7 16,-5-4-8-16,-8-6-5 15,-5-6 3-15,-6-7 14 16,-5-8 1-16,-9-1-17 16,-5-7 4-16,0-15-23 15,0-8-1-15,5-5-14 16,8-3-93-16,14-18-131 16,7 9-82-16,9 5-532 0</inkml:trace>
  <inkml:trace contextRef="#ctx0" brushRef="#br0" timeOffset="240328.4209">24943 7972 977 0,'0'0'147'15,"0"0"-66"-15,0 0-17 16,0 0-32-16,0 0-21 15,0 0-11-15,0 0-33 16,57 31-120-16,-36-16-968 0</inkml:trace>
  <inkml:trace contextRef="#ctx0" brushRef="#br0" timeOffset="240731.3631">25374 8355 1277 0,'0'0'185'0,"0"0"-102"0,0 0 18 16,0 0-21-16,0 0-31 15,0 0-31-15,0 0-8 16,117-38-10-16,-77 32-17 16,2 2-91-16,10 4-79 15,-13 0-91-15,-8 0-320 0</inkml:trace>
  <inkml:trace contextRef="#ctx0" brushRef="#br0" timeOffset="240947.0929">25471 8457 142 0,'0'0'959'15,"0"0"-851"-15,0 0-66 16,0 0-13-16,106 7 78 16,-46-4-17-16,10 0-34 15,5-3-20-15,-11 0-20 16,4 0-6-16,-10 0-1 15,-11-2-9-15,-8-8-59 16,-14 0-138-16,-13 1-349 0</inkml:trace>
  <inkml:trace contextRef="#ctx0" brushRef="#br0" timeOffset="241247.1916">25491 8088 719 0,'0'0'407'16,"0"0"-264"-16,0 0-90 15,0 0 3-15,0 0 34 16,0 0 31-16,-9 99-31 0,9-51 2 15,0 6-31-15,7 1-28 16,1-2-4-16,-1-3-22 16,2-3-1-16,0-4 1 15,0-4-7-15,10 3-19 16,-5-13-174-16,4-11-294 16</inkml:trace>
  <inkml:trace contextRef="#ctx0" brushRef="#br0" timeOffset="241929.805">26267 8124 656 0,'0'0'158'0,"0"0"-61"16,0 0-27-16,0 0 55 16,0 0 6-16,-88-46-7 15,72 46-38-15,2 0-15 16,-1 0-20-16,0 12-13 15,1 5 11-15,1 8 2 16,3 3-5-16,3 5-8 16,6 2-8-16,1 4 2 15,0 1 2-15,9 0-16 0,7-2-1 16,5-3 2-16,5-2 6 16,0-7 8-16,4-2-11 15,0-4 17-15,-3-5-10 16,-2-3-4-16,-1-6-13 15,-3-5 13-15,0-1-3 16,0 0 9-16,-3-1-4 16,1-12-1-16,-4-2 5 15,0-5 5-15,-5-1-20 16,-2-4 9-16,-4-1-10 16,-4-4-3-16,0-1-3 0,0-2-2 15,-7 1-7 1,-4 2 1-16,-1 3-1 0,-1 3 6 15,-1 3-4-15,0 1-4 16,0 3 8-16,-2 0-4 16,1 2-2-16,-1 2 1 15,1 2 0-15,-2 3-1 16,2 2-10-16,-3 3 10 16,3 3-1-16,-2 0 1 15,-3 0 0-15,1 3-3 16,-4 8-9-16,-19 17-80 15,7 0-85-15,-5-3-419 0</inkml:trace>
  <inkml:trace contextRef="#ctx0" brushRef="#br0" timeOffset="255732.5291">6682 17328 1124 0,'0'0'236'0,"0"0"-162"0,0 0-55 16,0 0-19-1,0 0 13-15,43 52 19 0,-25-26 9 16,0 1 5-1,-3 1-6-15,-2-3-2 0,-5-1-24 16,-5-2-2-16,-3-1 5 16,0-4-17-16,-33-3-52 15,-6-8-143-15,-4-6-558 0</inkml:trace>
  <inkml:trace contextRef="#ctx0" brushRef="#br0" timeOffset="255905.9391">6227 17077 973 0,'0'0'162'0,"0"0"-115"0,0 0-36 16,0 0-4-16,0 0-5 16,0 0-2-16,112 46-76 15,-75-26-100-15,-4 0-531 0</inkml:trace>
  <inkml:trace contextRef="#ctx0" brushRef="#br0" timeOffset="256087.5794">6791 17188 910 0,'0'0'211'0,"0"0"-30"15,0 0-15-15,0 0-30 0,0 0-51 16,0 0-49-16,0 0-13 15,34-59-23-15,-20 50-59 16,11 1-102-16,-4 5-95 16,-6 3-304-16</inkml:trace>
  <inkml:trace contextRef="#ctx0" brushRef="#br0" timeOffset="256240.4248">6911 17355 793 0,'0'0'179'0,"0"0"-63"16,0 0-1-16,0 0 8 16,0 0-20-16,0 0-23 15,0 0-45-15,93-68-35 0,-50 33-52 16,0 1-240-16</inkml:trace>
  <inkml:trace contextRef="#ctx0" brushRef="#br0" timeOffset="257970.2831">7249 16931 942 0,'0'0'262'0,"0"0"-87"16,0 0 20-16,0 0-26 15,0 0-68-15,0 0-49 16,0 0-28-16,7 22-23 16,12 9 20-16,4 7 1 15,4 5-8-15,0-2 1 16,-2 1-2-16,0-6-13 15,-1-1 0-15,0-5 0 16,0-5-16-16,1-5-102 16,7-12-150-16,-7-8-219 0,-6 0-293 0</inkml:trace>
  <inkml:trace contextRef="#ctx0" brushRef="#br0" timeOffset="259092.622">7741 16913 677 0,'0'0'408'0,"0"0"-155"16,0 0-34-16,0 0 13 15,0 0-58-15,0 0-58 16,0 0-63-16,-30-27-38 16,39 38-15-16,12 8 10 15,6 9-4-15,1 5 4 16,3 1-8-16,1 0 5 15,-1 0-7-15,-1-4 0 16,0 1-62-16,-7-6-99 16,-6 0-148-16,-7-7-58 15,-10-8-437-15</inkml:trace>
  <inkml:trace contextRef="#ctx0" brushRef="#br0" timeOffset="259461.743">7787 17048 940 0,'0'0'168'16,"0"0"-45"-16,0 0 10 15,0 0-11-15,63-90 25 16,-38 78-65-16,4 7-42 16,-1 5-22-16,5 3 4 15,-3 17 6-15,-2 8 4 16,2 8 2-16,-5 1-20 15,-1 4 5-15,-2-4 3 16,-2-1-6-16,-1-10-10 16,-2-7-5-16,-3-5 8 0,-5-8-7 15,-4-6 4-15,-1 0 6 16,-1-9 17-16,-3-14 8 16,0-9-25-16,-3-6-6 15,-13-1-6-15,-3-2-13 16,-4 8-24-16,-1 6-12 15,2 12-11-15,0 5-41 16,2 10-55-16,-5 6 4 16,4 12-160-16,3 3-540 0</inkml:trace>
  <inkml:trace contextRef="#ctx0" brushRef="#br0" timeOffset="261837.0815">8746 16951 517 0,'0'0'182'15,"0"0"-36"1,0 0-8-16,0 0-7 0,0 0-50 16,0 0 32-16,0 0-12 15,-36-5-52-15,19 9 15 16,-3 9 6-16,-2 5 10 16,-2 2 18-16,6 2-31 15,2 3-27-15,5-1-15 16,2-2-9-16,6 2-15 15,3 0 7-15,0-6-1 16,0 1-7-16,9-5 1 16,3-5 5-16,0-3-5 15,3-4 8-15,0-2-9 16,1 0 2-16,-1-15 5 16,2-4-6-16,-4-5 6 15,-1-8-6-15,-5-2 10 0,-5-4-11 16,-2-4 0-16,0 0 0 15,-12 0 9-15,-6 1-9 16,-3 4 0-16,2 8 0 16,1 5 6-16,4 10-6 15,4 5 0-15,4 4 1 16,3 4 26-16,2 1 1 16,1 0-20-16,0 12-8 15,10 13-1-15,11 11 0 16,12 7 0-16,4 6 1 15,6 2 0-15,1 4 2 16,2 3-2-16,9 25 0 16,-12-13-121-16,-11-9-368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7:16:31.1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24684 9296 967 0,'0'0'160'0,"-108"-66"-105"0,9 22-40 16,-36-2 15 0,-9 8 38-16,8 21 22 0,15 14 14 15,20 6-25 1,2 26-25-16,2 14-27 0,5 15-6 16,4 20 4-16,7 18 4 15,13 9 15-15,6 8 2 16,12 8-3-16,11 6-11 15,14 8 8-15,17 5 1 16,8 1 7-16,34 1 5 16,23-9-6-16,22-5-6 15,19-12 15-15,22-9 12 16,19-3-6-16,18-9 12 16,12-11 11-16,7-14-23 15,0-15-11-15,2-19 3 0,-5-18-10 16,-2-16-8-1,-11-5 12-15,-18-23-3 0,-23-9-26 16,-31-7 1-16,-24 1-19 16,-3-22 15-16,-7-31-7 15,0-17-9-15,4-23-6 16,-11-6-3-16,-6 7 7 16,-1-6-15-16,-7-1-1 15,-12 10-12-15,-11 6 13 16,-10 8 17-16,-3 11-1 15,-13 7 1-15,-8 9 0 16,-4 5-6-16,-2 12 6 16,2 13 6-16,1 15-5 15,-3 12-1-15,-10-2 0 16,-23-4-6-16,-40 1-5 16,-51 7-47-16,-40 10-37 15,-31 4-82-15,43 8-165 0,25-2-642 0</inkml:trace>
  <inkml:trace contextRef="#ctx0" brushRef="#br0" timeOffset="1155.6017">10837 9215 971 0,'0'0'133'0,"-144"20"-91"16,17 41-8-16,-21 31 32 15,-4 29 33-15,9 24 10 16,26 7 8-16,15 12 14 15,27 10-30-15,35 8-34 0,40-4-17 16,25-5-15-16,51-11-1 16,33-23-9-16,30-21-8 15,22-32 10-15,20-28-20 16,8-29 40-16,8-22 3 16,-2-15 2-16,-6-34-11 15,-17-24-10-15,-18-21 2 16,-23-19-8-16,-28-15-11 15,-24-24-3-15,-27-14-3 16,-23-14 1-16,-26-6-3 16,-11-2 4-16,-32 7 12 15,-21 10 18-15,-17 13-11 16,-17 23-7-16,-23 24 5 0,-24 27-11 16,-28 31-6-1,-21 30-10-15,-18 24-1 0,-13 50-33 16,-12 44-30-1,-11 31-62-15,56-19-98 0,26-10-328 0</inkml:trace>
  <inkml:trace contextRef="#ctx0" brushRef="#br0" timeOffset="3817.2841">9523 14330 689 0,'0'0'199'0,"0"0"-128"15,-88 28-29-15,42 3 62 16,-3 13 15-16,-12 20-17 15,-11 31-10-15,-1 32 11 0,10 17-1 16,19 4 0 0,20 0-48-16,15-8-6 0,9 5 2 15,16 4-11-15,14-6-15 16,10-5-2-16,11-12-10 16,15-15 1-16,10-17 0 15,15-18 8-15,13-16 0 16,8-18 6-16,5-14 12 15,2-14-3-15,-3-14 12 16,-3-4-6-16,-20-17 1 16,-23-6 4-16,-16-2 5 15,-12-7 3-15,10-22-5 16,4-25-8-16,-2-28-12 16,-15-12-7-16,-23 1-6 15,-16 4-5-15,-4 9 1 0,-26-7-6 16,-13-2-6-16,-12 1 0 15,-11 2 0-15,-13 8 5 16,-2 12-5-16,-5 12 0 16,-2 14 5-16,16 17-6 15,14 14 1-15,12 9 5 16,4 5-5-16,-6-2 1 16,-6-2 4-16,-4 1-6 15,3 6 0-15,3 7-1 16,7 6 0-16,2 8-12 15,4 0-24-15,2 8-20 16,2 12-34-16,3 9-49 0,11 30-69 16,6-5-280-16,9-6-576 15</inkml:trace>
  <inkml:trace contextRef="#ctx0" brushRef="#br0" timeOffset="6253.9892">10649 16000 738 0,'0'0'116'0,"0"0"-83"15,0 0 15-15,102 0 52 16,-56 0 4-16,7 0 4 15,3 7 2-15,4 5-27 16,4-2-20-16,3 5 2 16,0 0-26-16,3 2 11 0,-1 1-12 15,4-1-5 1,-3 1-5-16,0-2-6 0,0 1-3 16,-1-2 1-16,13-2 5 15,15-2 9-15,19-4-2 16,3-4 22-16,-8-3-14 15,-7 0-11-15,-14-2-4 16,1-5-7-16,3 0 8 16,3-3-8-16,3 0 5 15,5-3-4-15,3 2-1 16,1 0 1-16,-5 2 11 16,-4-1-14-16,-12 2 11 15,-12-1-11-15,-16 3-15 0,-11-1 17 16,-4 1 2-16,10-3-2 15,6-1-6-15,6 0-3 16,-4 0-3-16,-2 1 0 16,-3 1 4-16,-1-1-1 15,-2 1-8-15,-4 3 7 16,-2 0-8-16,-3-2 1 16,-7 2 5-16,-2-2-6 15,-4 0 1-15,-4 0-1 16,-4 1 1-16,0 1 0 15,-4-1 0-15,2 1 0 16,-3 0 1-16,-3 1-2 16,-1 0 2-16,-2 1-2 15,-4 0 8-15,-4 0-8 16,-1-2 1-16,-2-2 20 0,-3-5 6 16,0-8-6-16,0-8-1 15,0-9-8-15,-8-9-11 16,-3-8 0-16,-3-4 5 15,-1-7-5-15,-3-2 15 16,0-1-10-16,1 1-5 16,0 1 5-16,-1 0-6 15,-6-9 0-15,-3-12 1 16,-1-13-1-16,-4-6 0 16,4 9 1-16,4 22-1 15,8 21 1-15,3 15-1 16,0 5 1-16,0-4 0 0,-5-4-1 15,-1-4 1-15,-1 2 0 16,1 6 0 0,1 4-1-16,2 0-6 0,1 4 6 15,1 2 1 1,2 1-1-16,0 1 0 0,3 3 0 16,0 1 0-16,-2 4 0 15,2 1-1-15,-5 1 1 16,-1 3-1-16,-5 0-6 15,-6 1-2-15,-5 3 8 16,-5-2-5-16,-3 5-5 16,-3 0 10-16,-5 1 0 15,-2 4-1-15,-2 1 2 16,-9 0 0-16,-17 0 0 16,-25 3 0-16,-26 8-1 0,-12 1-6 15,4-1-2 1,9 0 3-16,20 1 5 0,1-1-5 15,9 0 4-15,6-3 0 16,15-1-4-16,14-3 5 16,12 1 1-16,1-1 0 15,-20 2 1-15,-20 1 6 16,-25 3-7-16,1 0-8 16,4-3 7-16,12 0 0 15,7-2-14-15,-1-2 4 16,2 0 4-16,16 0-4 15,13-3 10-15,16 0 1 16,8 0 0-16,-6 0 0 0,-6 0 0 16,-1 0 9-16,4 0-9 15,2 0 0-15,3 0 0 16,2 5 0-16,4 1-12 16,1-2 12-16,2 2-1 15,1 0 1-15,0-1 0 16,0 2 0-16,-4 1 0 15,3-1-1-15,-2 0 1 16,0-2 0-16,2 2 0 16,-2 0 0-16,0 0 0 15,-1-1 0-15,4 1-1 16,0-1 1-16,1 0 0 16,-1 0 1-16,0 2-1 15,2-1 0-15,1 0 0 16,0 1 0-16,3 1 0 0,0-1 0 15,2 2 0-15,-2 0-2 16,9-1 1-16,-1 1 0 16,5-2 0-16,2-2-10 15,7 5 11-15,1 2-12 16,1 4 11-16,0 3-12 16,0 6 13-16,6 4-7 15,3 4 7-15,0 5-1 16,4 3 1-16,-1 6 0 15,3 4 0-15,2 2-1 16,2 5 0-16,5 2 1 16,0 1-1-16,3 2 1 0,0-1-1 15,-2-3 0-15,0 1 0 16,-3 0 0-16,0-2 1 16,-2 3-1-16,1 2 1 15,-3 0 1-15,0 3 0 16,3-1 0-16,-5 4-1 15,4 7-5-15,-5-8 4 16,1 0 1-16,-4-1 0 16,1-15 1-16,-2 5 9 15,1-2-10-15,-2-5 10 16,-1-3-8-16,-1-3-1 0,-2-3 7 16,1-3 0-1,-4-3 5-15,1-4 1 0,-2-6 2 16,1-2-9-16,0-6 1 15,-1-6 4-15,-1-2 0 16,-1-4-2-16,2-1 2 16,-2-5 0-16,0 0-3 15,1 0-8-15,-1 0 14 16,0 0-6-16,0 0-2 16,0 0-7-16,0 0-1 15,6-14-48-15,-3-6-92 16,0-4-328-16</inkml:trace>
  <inkml:trace contextRef="#ctx0" brushRef="#br0" timeOffset="7469.7963">15203 14483 674 0,'0'0'114'0,"0"0"-22"16,0 0 25-16,0 0 24 0,0 0-14 15,0 0-4-15,-30-42-33 16,29 49-52-16,-1 20-28 16,1 31 0-16,1 41 36 15,0 52 35-15,6 31 26 16,6 15-23-16,0 2-16 16,-2-18-23-16,-2-1-10 15,-4-6-20-15,2-17 2 16,-2-19-5-16,0-19 3 15,0-21-2-15,-2-22-6 16,-2-20-5-16,0-17 13 16,1-12-8-16,2-4-7 15,2-7-18-15,2-8-56 16,5-38-51-16,-1-15-72 0,-1-15-297 16</inkml:trace>
  <inkml:trace contextRef="#ctx0" brushRef="#br0" timeOffset="10132.3283">15057 14150 836 0,'0'0'145'0,"0"0"-54"16,0 0-28-16,70-88-12 15,-22 63-22-15,5 6 4 16,19 1 27-16,21 2-11 16,20 7 2-16,11 4-6 15,4 3-12-15,4 2 2 16,3-1-5-16,16-4 4 16,10-2-9-16,15-2 4 15,15-4 19-15,9-1-12 0,11 0-4 16,4 1 1-16,2 1-19 15,3 4-6-15,7 0 3 16,1-1 1-16,5 1 1 16,-1 0 3-16,-5 1-15 15,3 0 8-15,-6 2-2 16,0 0-6-16,-2 0 14 16,-8 0-15-16,1-1 9 15,-3 3 6-15,0-2-6 16,-2 3 7-16,-3 1-3 15,-3 1-12-15,-5-2 5 16,-6 1-6-16,-8-4 1 0,-8 1 6 16,-4-1-1-16,-7-2-5 15,-4 0 7-15,-4 0 7 16,-2 3-8-16,-4-2 1 16,-2 1-2-16,-2 0 8 15,-3 2-13-15,-3 0 0 16,2 2 5-16,-1-1 2 15,1 2-6-15,3 0 5 16,-1 0-6-16,4 0 12 16,-3 0-7-16,-1 0-5 15,-1 0-1-15,0 0 1 16,-4 0 0-16,-3 0 4 16,-1 0-4-16,-6 0 6 15,0 0-7-15,-5 2 0 16,-1 2 0-16,-1-1 0 0,0 2-1 15,-4 0 2-15,-2-1-1 16,-6 2 0-16,-7-2 0 16,-7 1 9-16,-4 0-9 15,-3 2-1-15,-3-2 0 16,0 2 1-16,3 1-1 16,6-3 2-16,4 2-1 15,2 0 0-15,3-1 0 16,-3 0 1-16,-3 2-1 15,-1 1 0-15,-4-1 7 16,-4 3-7-16,-18-3-5 16,-12 1 5-16,-13-4 2 15,-6 1-2-15,5 0 0 0,1 2 0 16,1-3 1 0,-11 1-1-16,-9-3 0 0,-9-1 0 15,-8-1 0-15,-6 1 1 16,-3 0 0-16,-3-1 0 15,0 3-1-15,0 1 0 16,1 7-1-16,-1 5 1 16,0 5 0-16,0 8-1 15,0 8 1-15,0 5 0 16,-9 21 0-16,-6 20 1 16,-7 25 11-16,-3 7 0 15,-4 0 0-15,-2-3-1 0,-2-1-9 16,-1 3-2-16,-4 0 9 15,-2 1 9-15,1-7 1 16,-1 1 2-16,0 1 4 16,0-3-7-16,1-1-1 15,-1-3-3-15,2-5-2 16,4 0-1-16,0-12 10 16,7-12-3-16,5-19-6 15,6-14-2-15,3-4-2 16,1 8-2-16,2 2-5 15,-2 10 7-15,4-2-2 0,7-1 2 16,-1-4 1 0,2-1-3-16,0-2-5 0,0 0 1 15,0-3 6-15,0-1-6 16,3-2-1-16,-1-2 0 16,-2-2 8-16,0-6 0 15,0 0-1-15,0-4-7 16,0-5 5-16,0-2-5 15,0-9 8-15,-3-4-7 16,0-3 0-16,0-4-1 16,-2 2 8-16,1-3-1 15,-2 0-7-15,-3 0 5 16,-3 0-6-16,-7 0 2 16,-8-3 4-16,-4-3 0 15,-10-2-6-15,-6-1 0 16,-10-3 1-16,-15-3 0 15,-19-4-1-15,-17 2 1 0,-5 3 0 16,3 4-1-16,7 6 1 16,3 4 0-16,-4 0 0 15,-5 0 12-15,-2 1-13 16,0 3 0-16,-3 0-7 16,7 3 6-16,0-2 1 15,4 1 0-15,0 0-1 16,3-1 8-16,0 1-7 15,0 0 0-15,3 1 0 16,2 0 5-16,2 1-5 16,2-1-5-16,0 2 4 15,2-3 1-15,1 0-2 16,0-1 0-16,0-2 2 16,1-1 0-16,-3-2 2 0,1 0-2 15,-1 0 0-15,-1 0 0 16,2 3 9-16,-2 1-9 15,2 1 0-15,-1 0-5 16,-1-1 4-16,0 2 2 16,-3-4-2-16,2-2-5 15,-2 0 6-15,1 0 0 16,-2 0 3-16,1 0 3 16,0 0-4-16,-2 0-1 15,1 0-1-15,-2 0 1 16,0-2-2-16,-3-1 0 15,0 0 0-15,-1 2 0 0,-4-1-1 16,-1 1 2-16,-5 1 0 16,-4-2 0-16,-3-1 7 15,-1 3-6-15,2 0-1 16,1-2 0-16,1 2-6 16,2-2 5-16,1 2 1 15,-5 0-1-15,1 0 1 16,-5 0-2-16,-3 0 2 15,-3 0 0-15,-3-1 7 16,0-3-6-16,3 1-2 16,3 1-7-16,5-6 7 15,4 5 1-15,0-3-2 16,3-1 2-16,-4-1 2 16,-1 1 5-16,0-1-6 0,-1-1-1 15,2 2 0-15,5 1-6 16,-1 0 6-16,2 3 4 15,-2-2-4-15,-4-1-1 16,-2 3 1-16,-6-5 1 16,-4 1 1-16,-8 0-1 15,-1 0-1-15,-5 2-1 16,2 0-1-16,6 3 1 16,4 2 1-16,4 0 0 15,2 0 0-15,-2 0 4 16,1 2-4-16,1-2 0 15,3 0 0-15,3 0-5 16,1 0 5-16,3 0-1 0,-1-5 1 16,8-1 0-16,7-2 0 15,7 3 1-15,20 1-1 16,13 1 8-16,13 0-8 16,3-2 0-16,-6 0-6 15,-7 1 6-15,-5-6 0 16,2 3 0-16,5-3 0 15,4 2 0-15,5-3 0 16,5 5 0-16,7 0 0 16,1-1 0-16,5 2 0 15,-1 0 0-15,4-2 0 16,4 3 1-16,3-2-1 16,4 1 0-16,5 0 1 15,2 4-1-15,6-2 0 0,-2 2 0 16,3 1 1-16,0 0-1 15,0 0 0-15,0 0 0 16,0 0 0-16,0 0 0 16,0 0 0-16,0 0 1 15,0 0-1-15,0 0 0 16,0 0 0-16,0 0 1 16,0 0 0-16,0 0-1 15,0-4-21-15,0-2-187 16,0-8-558-16</inkml:trace>
  <inkml:trace contextRef="#ctx0" brushRef="#br0" timeOffset="20800.2948">9581 13842 935 0,'0'0'210'0,"0"0"-78"0,0 0 8 15,0 0-29-15,-80 16-27 16,59 6-10-16,3 6-5 16,3 2-24-16,6-1-5 15,6 1-17-15,3-2-4 16,3-2-6-16,14-1-1 16,8-5-3-16,5-6 0 15,3-4 5-15,2-7-12 16,-6-3 12-16,-2-3-8 15,-8-16-5-15,-8-6-2 16,-8-1 2-16,-3-8-1 16,-5-1 1-16,-16-2-1 0,-4-1 6 15,-5 1-5 1,-3 5-2-16,3 3 1 0,3 10 0 16,7 6 2-16,8 6-2 15,3 4 0-15,9 3-21 16,0 0-168-16,22 13 58 15,8-1 26-15,6 2-54 16,16-6-38-16,-12-5-90 16,-6-3-123-16</inkml:trace>
  <inkml:trace contextRef="#ctx0" brushRef="#br0" timeOffset="21372.8453">9695 13730 578 0,'0'0'267'16,"0"0"-40"-16,0 0-5 15,0 0-24-15,0 0 3 16,-43-75-55-16,40 73-30 15,3 2-57-15,0 0-35 16,0 7-23-16,12 15-1 16,10 7 1-16,6 7 0 15,4 3 7-15,2-3-8 16,5-3 2-16,-1-5-2 16,1-9-24-16,-1-9-71 15,-4-10-78-15,-6 0-13 16,-7-16-3-16,-4-5 34 15,-10-4 64-15,-6 0 60 16,-1 0 31-16,0 4 26 16,-10-1 51-16,-2 5 43 0,0 4 0 15,-1 7-12-15,-1 1 5 16,-2 5-15-16,2 0-35 16,0 17-35-16,0 4-8 15,2 4-1-15,5 4-13 16,7 2 4-16,0 1-8 15,6-3-1-15,15-2 0 16,5-8-1-16,6-7 1 16,1-12 2-16,1 0-3 15,-1-17 0-15,-6-12-16 16,-8-11 14-16,-10-7 2 16,-9-4 0-16,-2-7 2 15,-20 1 5-15,-8-2-1 16,-6 4 16-16,-1 6 3 15,4 9 23-15,5 12 13 16,7 9 28-16,9 12-23 0,4 6-18 16,6 1-40-16,2 15-6 15,0 16-4-15,19 15-3 16,20 20 5-16,28 21 7 16,21 22-7-16,3-3-13 15,-20-26-182-15,-32-26-558 0</inkml:trace>
  <inkml:trace contextRef="#ctx0" brushRef="#br0" timeOffset="22866.4017">6434 14209 757 0,'0'0'601'0,"0"0"-512"16,0 0-73-16,0 0-7 16,0 0 15-16,21 88 13 15,-7-55-14-15,2-1-1 0,-1-1-8 16,-2-6-5-1,-2-6-8-15,-5-5 1 0,-3-8-1 16,-3-6 15-16,0-2 22 16,0-16 7-16,-11-8-24 15,-5-8-4-15,4-3 43 16,0-3-19-16,2 3-16 16,7 8-6-16,3 7-4 15,0 10 1-15,0 7-4 16,9 5-12-16,5 0 1 15,9 14-1-15,1 6 1 16,4 3 6-16,2-3-6 16,4 0 9-16,-1-4-9 15,0-8 0-15,-4-8 6 16,-4 0-5-16,-5-11 7 0,-3-11-8 16,-8-6 8-1,-5-6-4-15,-4-3-5 0,0 0 0 16,-12 3 11-16,-4 7-1 15,-2 3 13-15,-3 12 11 16,6 2-3-16,2 7-5 16,2 3-8-16,1 2-17 15,7 13 5-15,3 10-5 16,0 3 0-16,0 4 6 16,19 0-6-16,2-1-1 15,8-4-9-15,2-8-19 16,6-9-11-16,-1-6-3 15,-3-4-9-15,-5-9-9 16,-4-12 1-16,-9-6 18 16,-6-1 15-16,-5-2 11 15,-4 3 15-15,0 3 1 16,-7 4 39-16,-1 6 23 0,1 6 4 16,1 4-11-16,0 4-5 15,2 0-23-15,2 7-21 16,-1 12-8-16,0 5 2 15,3 2 8-15,0 2-8 16,0 1 0-16,11-5-1 16,3-5 1-16,0-2-1 15,5-7 0-15,0-5-27 16,-2-5-2-16,-2 0-9 16,-3-13 15-16,-3-7 12 15,-6-4 11-15,4-1 1 0,-5-1-1 16,-2 5 0-16,0 4 8 15,0 8 1-15,0 2 24 16,0 7-11-16,0 0-21 16,4 5-1-16,5 11 0 15,4 1 0-15,1 5 2 16,7-1 4-16,-3-3-5 16,4-4 5-16,-3-8 1 15,-5-3 7-15,2-3 12 16,-4-4 1-16,-1-15 33 15,-1-8-24-15,-4-4-23 16,-4-10-1-16,-2-4-2 0,-3-2 0 16,-15-2-2-16,1 6-7 15,-2 7 9-15,4 11-9 16,-1 13-1-16,-1 12-55 16,-13 25-82-16,5 11-150 15,0 2-252-15</inkml:trace>
  <inkml:trace contextRef="#ctx0" brushRef="#br0" timeOffset="31562.9873">22356 16350 542 0,'0'0'342'0,"99"0"-338"0,-36 0-4 15,10 0 0-15,5-5 12 16,-13-1 15-16,6 0 5 15,-6-2-15-15,-7 0-4 16,-7 2-13-16,-4-2-21 16,-14 3-31-16,-15 1-180 0</inkml:trace>
  <inkml:trace contextRef="#ctx0" brushRef="#br0" timeOffset="31749.5909">22152 16511 1272 0,'0'0'260'0,"0"0"-180"16,123 19-54-16,7-12-15 0,31-4-11 16,21-3-37-16,10-3-50 15,-56-4-80-15,-17-3-188 0</inkml:trace>
  <inkml:trace contextRef="#ctx0" brushRef="#br0" timeOffset="32353.7419">26858 16129 1007 0,'0'0'244'0,"0"0"-169"15,80 0-44-15,-36-3 5 16,1-2-13-16,1 0-11 16,-4 1-11-16,-3-1-1 15,-5 2-1-15,-4 0-69 16,-7 0-82-16,-7 1-92 16,-10 1-432-16</inkml:trace>
  <inkml:trace contextRef="#ctx0" brushRef="#br0" timeOffset="32529.9215">26917 16201 1213 0,'0'0'238'0,"0"0"-171"16,0 0-48-16,119 7-3 0,-64-6-16 15,2-1 0-15,-3 0 0 16,10-5-90-16,-15-8-143 15,-13 1-609-15</inkml:trace>
  <inkml:trace contextRef="#ctx0" brushRef="#br0" timeOffset="88521.1814">12712 14532 796 0,'0'0'123'0,"0"0"-93"16,0 0 22-16,0 0 19 15,-85-3 6-15,68 3 1 16,0 0-30-16,1 0 0 15,1 0-2-15,-3 3-13 16,0 8-2-16,-3 4-11 16,-3 6-1-16,-3 7-7 15,-1 3 4-15,-2 6-2 16,-1 3 1-16,4 2 5 16,1-2 12-16,3 4 23 15,3-1-18-15,5-1-11 16,5-1-1-16,6 0-11 15,4-2 0-15,0 0-3 16,3 0 2-16,11 4-5 0,6 2-3 16,4 1-4-16,4 3 8 15,3-3 0-15,4 0 1 16,2-2-9-16,2-1 0 16,3-2 5-16,-1-4 6 15,4-4-3-15,-2-3 1 16,0-4-3-16,-4-6 2 15,-1 1 4-15,-1-8 2 16,-6 0 1-16,0-5-3 16,-4-1-1-16,-4-2-3 15,1-5-1-15,-4 0 4 16,-1 0-3-16,1 0 6 16,-1-9-4-16,1-4 6 0,1-5-2 15,0-3-3 1,0-3 0-16,3-2 0 0,-4 0-10 15,1 1 6-15,-4 0-7 16,-1 1 5-16,-2 1 3 16,-4 0-2-16,-1 0 1 15,-5-2 6-15,-4-2 12 16,0-4-3-16,0-3-2 16,-10-5-2-16,-8-1-4 15,-4-2-5-15,-5-1 2 16,0 4-11-16,0-1 8 15,-1 4 1-15,-1 0-1 16,1 0 4-16,0 1-2 0,1-2-2 16,-1 0 1-1,1 3-1-15,0 1-1 0,2 4-7 16,2 1 7-16,1 5-8 16,-2-1 2-16,6 2 9 15,-3 5-3-15,0-2-7 16,-1 1 8-16,1 1-7 15,-1 1 7-15,-2-1-8 16,3 3-1-16,-3 2 0 16,2 1-3-16,1 4-5 15,6 1 2-15,0 5-6 16,1 1 11-16,1 0-8 16,0 0 2-16,-1 0 5 15,-1 9-23-15,2 4 0 0,0 4-62 16,2 3-74-1,3-4-196-15,4-11-420 0</inkml:trace>
  <inkml:trace contextRef="#ctx0" brushRef="#br0" timeOffset="105110.8391">10857 3704 664 0,'0'0'195'0,"0"0"-23"16,0 0 7-16,0 0-12 0,0 0-22 15,0 0-32-15,-60-8-40 16,42 8-1-16,-1 0-11 16,-2 8-23-16,-3 6-20 15,0 3-1-15,5 3-9 16,-1 2-2-16,6 1 1 15,5 4-2-15,4-1-5 16,5 1 0-16,0-1-11 16,9 1-16-16,9-4 27 15,3-3 3-15,1-4 12 16,4-7-14-16,-3-2-1 16,0-7-16-16,-4 0 7 15,-4-9 9-15,-3-14 8 0,-3-10 17 16,-2-10-9-1,-7-11-6-15,0-4 0 0,-3-8 14 16,-13 1-4-16,-3 3 9 16,1 1 1-16,-3 10 5 15,7 7 14-15,1 11 1 16,6 11 21-16,1 9-6 16,1 6-9-16,5 5-19 15,0 2-37-15,0 5-24 16,3 19-29-16,14 15 53 15,5 7 0-15,6 9 19 16,-1 6 8-16,-3-4 1 16,-3-1-12-16,-2-2 8 15,-4-5-12-15,0-4-12 16,-1-3 8-16,-3-4-8 0,0 2-25 16,1-9-133-16,-9-10-341 0</inkml:trace>
  <inkml:trace contextRef="#ctx0" brushRef="#br0" timeOffset="105613.4157">10299 4611 1077 0,'0'0'235'0,"0"0"-94"15,0 0-25-15,0 0-56 16,0 0 37-16,122-38 19 15,-29 4-20-15,22-10-22 16,2-6-20-16,-21 10 2 16,-29 6-6-16,-24 15-6 15,-7 0-28-15,0 2-14 16,-2 0-2-16,-5 6-42 16,-29 11-87-16,0 11-273 15,-23 6-314-15</inkml:trace>
  <inkml:trace contextRef="#ctx0" brushRef="#br0" timeOffset="106221.3661">10456 5303 980 0,'0'0'234'16,"0"0"-168"-16,0 0 23 0,0 0 70 15,0 0 26 1,-96-53-26-16,68 53-40 0,1 2-39 15,1 12-24-15,4 4-16 16,1 5-17-16,8 2 11 16,1 1-16-16,9 2-8 15,3-2-9-15,0 1-1 16,5-2-6-16,9-5 5 16,3-3-4-16,2-5-7 15,2-9 1-15,-3-3 1 16,1-5-3-16,-5-17 11 15,1-9 1-15,-6-11 1 0,-6-8 0 16,-3-9 9 0,0-3-8-16,-9 1 0 0,-5 2 8 15,-2 9 1-15,2 9 37 16,3 10 4-16,0 12 14 16,6 9 13-16,1 7-8 15,2 3-18-15,0 0-35 16,2 13-11-16,0 13-5 15,5 15-1-15,9 9 16 16,2 3 0-16,2 3-5 16,2-3-11-16,2 1 1 15,-1-3-1-15,4-3-17 16,10-6-128-16,-4-13-219 0,-7-16-1112 16</inkml:trace>
  <inkml:trace contextRef="#ctx0" brushRef="#br0" timeOffset="106836.0636">10776 4966 1239 0,'0'0'185'16,"0"0"-73"-16,0 0 80 16,-100 15-47-16,75 4-15 15,3 9-34-15,5 4-36 16,8 6-13-16,5 2-10 16,4 1-7-16,0-2-5 0,1 0 4 15,14-5-11-15,3-5 3 16,3-5-9-16,3-7-6 15,-1-8-6-15,0-6 0 16,-2-3-21-16,0-7-13 16,-6-20 15-16,-2-5 19 15,-7-11-12-15,-6-3-13 16,0-5 7-16,-6 2 17 16,-7 6 0-16,1 7 1 15,0 12 21-15,3 12 36 16,3 9 16-16,3 3-46 15,3 6-27-15,0 16-3 16,3 6 3-16,18 6-14 16,7 1 13-16,14-3 1 15,10-7-43-15,33-19-65 0,-9-6-158 16,-7-4-414-16</inkml:trace>
  <inkml:trace contextRef="#ctx0" brushRef="#br0" timeOffset="107656.6267">11592 3077 1182 0,'0'0'264'15,"0"0"23"-15,0 0-105 16,-88-10-60-16,51 10-15 16,-8 0-23-16,2 0-35 15,0 9-6-15,5 2-13 16,7 2-16-16,4 3-3 16,6 0 1-16,3 6-12 0,1 4 0 15,3 11-7-15,-1 6 7 16,2 11 2-16,4 7 8 15,0 15 9-15,3 18-4 16,6 18 5-16,0 8-1 16,9-5-10-16,9-8 5 15,4-18-13-15,3-2 6 16,2-4-7-16,-4 0 10 16,-1-2 5-16,-6 0-13 15,-2-2 11-15,-7-1-2 0,-2-3 5 16,-1-11-6-16,-1-10-2 15,-1-11-7-15,1 1 13 16,0 7-2-16,1 7 1 16,1 7-6-16,-1-4 1 15,2 1 4-15,-2-5-3 16,-1 1 6-16,2 1-8 16,-2 0 1-16,2-4-7 15,-1 1 6-15,3-5-1 16,-2-4 5-16,-1-2 5 15,-1-6-5-15,0-3 5 16,0 0-2-16,0-4-3 16,2 1-5-16,1-4 11 15,0-2-2-15,3-3 3 16,4-3 4-16,2-2-4 0,7-3-9 16,13-7 18-16,26-9-2 15,46-12-8-15,68-37-16 16,47-18-1-16,33-12-91 15,-52 13-133-15,-47 11-629 0</inkml:trace>
  <inkml:trace contextRef="#ctx0" brushRef="#br0" timeOffset="109216.6471">25440 2699 1066 0,'0'0'218'16,"0"0"-123"-16,0 0 6 15,0 0-44-15,0 0-16 16,0 0 4-16,37-19-25 16,23 27-7-16,28 10-3 15,25 2 4-15,7 0-6 0,-23-6-2 16,-27-7 3-16,-27-3-8 16,-9-1 8-16,-1 0 7 15,-3 0 3-15,-5-1-3 16,-11 1-4-16,-10 5-6 15,-4 2-5-15,0 12 69 16,0 9 8-16,-6 13-16 16,-3 21 0-16,0 29 2 15,2 32-5-15,4 16 3 16,3 2-25-16,0-3-11 16,10-15 7-16,-1 3-4 15,0-3-11-15,3-5-10 0,-1-6 8 16,-2-8 8-16,1-2-4 15,-4-5-3-15,-2-6 8 16,-2-5 5-16,-2-4-5 16,0-14-9-16,0-14-1 15,0-13 2-15,0-5 5 16,0 2 3-16,-3 5 4 16,0 2-10-16,-2-2 3 15,1-2 1-15,1-3-11 16,0-2-6-16,0-3 1 15,3-5-5-15,-1-2-1 16,1-6 1-16,0-6-2 16,0-6 1-16,0-4 0 0,0-4 5 15,0-1-5-15,0-2-1 16,0 0 9-16,0 0-9 16,0 0 1-16,-3 0 0 15,0 0 1-15,-7 0 4 16,-7 2 1-16,-10 1-6 15,-10 2 0-15,-25 2 0 16,-29 3 1-16,-31 7-1 16,-12 0 0-16,6-3 0 15,26-2 5-15,35-1-5 16,16-5 0-16,5-1 5 16,-5 2 1-16,-1-3 1 15,0 1 17-15,16-2 5 16,11-2-14-16,10-1-8 15,7 2-8-15,4-2 1 0,3 0 4 16,1 0-4-16,0 0-1 16,0 0 0-16,0 0-32 15,0 0-38-15,-6 5-63 16,-3 1-147-16,-8 0-458 0</inkml:trace>
  <inkml:trace contextRef="#ctx0" brushRef="#br0" timeOffset="123537.6428">12632 14640 548 0,'0'0'96'0,"0"0"-63"16,0 0-16-16,0 0 8 15,-51-8 12-15,39 8-4 16,-3 0-1-16,-1 4-9 16,-2 3-5-16,0 1-18 15,0 3 0-15,3-3-40 16,-1 1 4-16,2 1-16 15,-8 6-3-15,4-2-55 16,3-1-26-16</inkml:trace>
  <inkml:trace contextRef="#ctx0" brushRef="#br0" timeOffset="128095.7709">26384 6640 608 0,'0'0'97'15,"0"0"-61"-15,0 0-16 0,0 0 74 16,0 0 14 0,-56-75 4-16,54 63-5 0,2 1-3 15,2-2-8-15,17-1-2 16,8-1-52-16,9 3-19 15,10 2-11-15,6 6-2 16,8 4-8-16,1 7-2 16,-3 20-6-16,-6 11 5 15,-11 20-5-15,-21 26 6 16,-20 21 6-16,-43 8 36 16,-24-2 7-16,-11-8 0 15,10-13-20-15,17-18 7 16,17-18 5-16,16-13-12 15,12-5-17-15,6 4-10 16,0 6-2-16,10 1 10 16,19-4-1-16,8-9-9 0,8-9 12 15,7-11-12-15,-1-8-1 16,2-6 0-16,-5-3 1 16,-9-11-6-16,-11 1 6 15,-11 3-8-15,-9 5 8 16,-6 3 12-16,-2 2 3 15,-3 13-8-15,-15 30 10 16,-3 34 5-16,2 44 15 16,6 30 20-16,13 17-14 15,0-4 14-15,14-11-29 16,3-3 10-16,-1-6 5 0,-4-5-1 16,-3-4-14-16,-2-4 3 15,-7-5-6-15,0-1-6 16,-3-8-4-16,-16-6 3 15,-5-11-2-15,-2-3 3 16,-6-3-5-16,1-6 23 16,3-16-10-16,6-16 1 15,6-15-19-15,4-10 7 16,-1-2-7-16,2 2-7 16,1-1 2-16,1-8-3 15,5-9 0-15,-1-6 7 16,2-7 3-16,-3 0 6 15,-6-9 6-15,-4-10-13 16,-8-5-2-16,-4 0-8 16,-7 1-13-16,-2 4-24 0,-8 7-43 15,-3 5-38-15,-26 1-70 16,11 3-181-16,2 0-864 16</inkml:trace>
  <inkml:trace contextRef="#ctx0" brushRef="#br0" timeOffset="130902.3833">5772 15590 1375 0,'0'0'245'16,"0"0"-106"-16,0 0-50 15,0 0-22-15,0 0-24 16,0 0 5-16,9-3 8 16,3-10-24-16,6-7-17 15,10-4-14-15,9-5-1 16,5 1-43-16,9 2-99 15,-9 9-201-15,-17 11-340 0</inkml:trace>
  <inkml:trace contextRef="#ctx0" brushRef="#br0" timeOffset="131080.7213">5772 15988 882 0,'0'0'869'16,"0"0"-869"-16,0 0-78 15,0 0 78-15,96-92 5 16,-27 16 52-16,17-20-22 16,3-8-35-16,-13 6-35 15,-28 29-312-15,-27 21-694 0</inkml:trace>
  <inkml:trace contextRef="#ctx0" brushRef="#br0" timeOffset="131376.4849">5683 15162 1453 0,'0'0'221'0,"0"0"-221"16,0 0-134-16,0 0 115 16,98-29 19-16,-11 5 58 15,27 5-7-15,13 7-22 16,-4 12-8-16,-16 8-21 15,-34 18-5-15,-16 8-13 16,-13 21 7-16,-21 26 11 16,-16 15 29-16,-7 16 60 15,-21-7-18-15,-22-13-6 0,-2-4-12 16,5-18-26-16,7-15-16 16,11-17-11-16,-11 0-145 15,3-8-206-15,2-9-1091 0</inkml:trace>
  <inkml:trace contextRef="#ctx0" brushRef="#br0" timeOffset="131884.7855">4321 14941 1092 0,'0'0'158'0,"0"0"-106"15,0 0-42-15,0 0-9 16,3 118 23-16,28-18 52 15,15 49 6-15,9 26 21 16,2 12-11-16,-6 5 9 16,-8-17-37-16,-4-1-36 15,-2-7-9-15,-4-14-6 16,-3-11 6-16,0-16-12 16,-2-16-6-16,-7-27-1 15,-6-23-6-15,1-19-130 0,-7-21-85 16,-6-10-142-16</inkml:trace>
  <inkml:trace contextRef="#ctx0" brushRef="#br0" timeOffset="146301.5831">13057 6505 605 0,'0'0'179'0,"0"0"-35"16,0 0-2-16,0 0-21 16,0 0-9-16,0-2 1 15,0 2-13-15,0 0-4 0,-5 0-10 16,-7 0-35 0,-4 6-19-16,-5 5-11 0,-3 0-4 15,0 1 2-15,1 1 0 16,2-2-1-16,6 0-1 15,2-4-11-15,3 0 3 16,6-2-7-16,1-1-1 16,1-1-1-16,2 2-1 15,0 1-10-15,0 3 5 16,0 2 6-16,3 4 0 16,5 3 5-16,1 4-3 15,3 1 4-15,0 4-5 0,1 3 0 16,-1 3 0-16,3 2 6 15,-2 2-1-15,1 4 0 16,1 1 3-16,-2 2 0 16,-1 2 1-16,2 2-1 15,-4 0-3-15,-3 0 4 16,-1 0-3-16,-1-3 1 16,-2-2 0-16,0-2 1 15,-1-3-1-15,-2-1 0 16,1 0-2-16,2 3 1 15,-2-1 2-15,1 3-3 16,-1 1-5-16,-1-2 7 16,0-2-8-16,0 0 1 0,0-3 1 15,0-3-1 1,0-1 0-16,-3 0 1 0,-4-4-1 16,-1 0 0-16,-1-2 2 15,2-2 3-15,-5 1-6 16,3-2 1-16,0 4-1 15,0-4 1-15,0 4-1 16,2-2 0-16,-3 4 1 16,2-1-1-16,-1 2 0 15,1 0 1-15,1 3 0 16,1 2 0-16,2-2-1 16,-1-4 2-16,2-2-1 15,0-6-1-15,0-1 1 0,0-2 0 16,0-1-1-1,2-2 1-15,-1 0 6 0,1-1-7 16,-1 0 1 0,2-1-1-16,0 1 1 0,0 1-1 15,0 0 1-15,0-1-1 16,0 3 6-16,0-2-5 16,0 0 11-16,0 1-2 15,0-1-2-15,0-1-7 16,0-2 7-16,0-2-7 15,0 0 0-15,0-3 6 16,0 1-1-16,0-1-5 16,0-3-1-16,0 1 0 15,0-3 1-15,0 0 1 16,0-1-1-16,0-1 0 16,0 2 0-16,0-2 1 0,0 3 14 15,0-1-3 1,0-2-2-16,0 2 5 0,2 1-4 15,1-2 1-15,1 1 2 16,2 0-2-16,0 0 6 16,2-2-10-16,-1 3 4 15,3-3-5-15,1 0 2 16,4 0 8-16,1 0-9 16,5 0 10-16,7-3-3 15,2-3-5-15,3 0-4 16,1-2 1-16,1-1-7 15,-2 2 10-15,-2 2 0 0,-3 0-2 16,-4 5-7-16,-6-2-1 16,-2 2 5-16,-2 0 0 15,1 0 3-15,-5 0 7 16,3 0 2-16,-5 0-16 16,3 0 19-16,-3 0-10 15,-2 0-10-15,-1 2 13 16,-1-2-13-16,1 0 5 15,1 0-6-15,4 0-13 16,17-26-119-16,-3-3-181 16,4-5-1341-16</inkml:trace>
  <inkml:trace contextRef="#ctx0" brushRef="#br0" timeOffset="148161.3285">21808 6654 806 0,'0'0'275'0,"0"0"-96"16,0 0-45-16,0 0-47 16,0 0-48-16,0 0-7 0,0 0 10 15,107-5 3 1,-62 5-26-16,6 4-3 0,1-1 2 15,-4-2-4-15,0-1 7 16,-5 0-5-16,-3 0-7 16,-7 0 4-16,-8-4 6 15,-10 0 14-15,-4 0 14 16,-7 2 6-16,-3 0 4 16,-1 2-14-16,0 0-10 15,0 0 4-15,0 13 0 16,0 12-1-16,3 9-13 15,5 10 6-15,4 9 4 16,4 3-8-16,4 6 0 16,4 13 6-16,6 14 10 15,2 11 4-15,0-10-12 0,-8-15 5 16,-7-21-8-16,-5-12-9 16,2 12-3-16,-2 6-1 15,0 9-2-15,-1-2 6 16,-1-4 0-16,-1 0-3 15,-1-6-6-15,-2-3 7 16,0-2-7-16,-1-4-3 16,-2-4-2-16,2-2 1 15,-2-3 4-15,1 3-2 16,-1-4-4-16,-2 0 3 16,-1 0-3-16,0-4-6 15,0-3 11-15,0-2-11 16,-1-3 7-16,-6-2-6 15,2 0 8-15,-1-5-8 0,0 1 10 16,0-3-2-16,-2-5-2 16,0 2 2-16,-2-3 2 15,1-3-1-15,-2 0 4 16,-3-3 4-16,-7-2 10 16,-7-2-6-16,-23-1-2 15,-35 0-4-15,-41 5-1 16,-22 1-6-16,-8 6 3 15,15 4 2-15,40-1-7 16,27 0-6-16,31-5 54 16,16-3-8-16,4 2-28 15,5-1-11-15,4-3-7 16,6-1 0-16,6-2-1 0,3-2 0 16,0 0 0-16,0 0 0 15,0 0-15-15,0 0-2 16,0 0-19-16,0 0-43 15,6 0-76-15,2 0-93 16,-4 0-308-16</inkml:trace>
  <inkml:trace contextRef="#ctx0" brushRef="#br0" timeOffset="152294.7093">13013 9185 955 0,'0'0'208'16,"0"0"-28"-16,0 0-18 15,0 0-31-15,0 0-24 16,0 0-34-16,-55 16-29 16,29-2-5-16,-3 3 7 15,1-2-8-15,3 1-1 16,3-3-13-16,3 1-6 16,3-4-17-16,4 0 5 15,6-3-5-15,1 3-1 0,4 2 0 16,1 2-8-1,0 2 7-15,0 7-1 0,6 4 2 16,0 2 1-16,3 2 0 16,0 4 0-16,-3-3 11 15,0 3-12-15,-2-2 10 16,2 4-1-16,1 2 1 16,1 2-4-16,1 4 0 15,3 1 9-15,-2 1-3 16,3-1-3-16,-3 1-2 15,-1-2 0-15,-2-1-6 16,-1-2 8-16,0-3-8 0,-3 0 0 16,-3-3 0-1,0 1 0-15,0-1 0 0,0-2 9 16,-3 2-9-16,-6 3 10 16,3 2-10-16,0 3 8 15,0 1 1-15,2-1-2 16,-2-5-1-16,3-2-6 15,0-4 1-15,3-1 8 16,0-1-9-16,0 2 0 16,0 1-1-16,0-3 2 15,0-1-1-15,-3-2 7 16,-2 0-8-16,-2 0 1 16,-3 0-1-16,-1 3 2 0,0 0-1 15,-2 0 0-15,4 1 1 16,0-1-1-1,1-3 0-15,3 0 0 0,2-1 0 16,0 2 0-16,3-3 0 16,0 2-1-16,0-3 1 15,0 0-1-15,0 0 1 16,1 0 0-16,4 0-1 16,1 0 0-16,0-3 1 15,-3-2-1-15,0-3 1 16,0-3 0-16,-2-1-1 15,1 0 1-15,-1-4-1 16,-1 1 0-16,2 0 0 16,-2 0 1-16,1-2 1 15,-1 0-2-15,2-1 1 0,-2 0 0 16,1-1-1-16,1 1 1 16,-1 0-1-16,1-2 1 15,1 1-1-15,1-2 0 16,-1-2 18-16,3 1-6 15,2 1 8-15,1-2-6 16,5 1-3-16,3 0 4 16,2-1-6-16,2 0-1 15,4-2 2-15,4 0 0 16,2 0 1-16,3-2-10 16,2-3 5-16,0 1 0 15,-3-1-6-15,0 4 1 0,-3-1-1 16,-4 2 1-16,0 0 0 15,-4 0 1-15,-4 0-2 16,0 0 2-16,-3 0 6 16,-3 0 2-16,-3 0 5 15,-2 0-7-15,-4 2 2 16,0-1 0-16,-3 1-4 16,3-2 0-16,-3 0-4 15,0 2 8-15,0-2-8 16,0 0-2-16,0 0-8 15,1 0-52-15,7-7-73 16,4-5-347-16,-2-5-367 0</inkml:trace>
  <inkml:trace contextRef="#ctx0" brushRef="#br0" timeOffset="153966.3458">25439 8664 1026 0,'0'0'239'16,"0"0"-123"-16,0 0-61 16,0 0-29-16,0 0-10 15,84-10 57-15,-39 10 14 16,11 0-31-16,5 0-23 15,4 5-1-15,-3 0-7 16,-4 0 0-16,-9 2-7 0,-9-2-10 16,-10 2-3-16,-8 1-5 15,-7 6-7-15,-4 0 7 16,-5 6 116-16,-2 6-42 16,-1 6-29-16,0 5 0 15,-1 7 20-15,1 4-21 16,4 5-4-16,0 5 12 15,7 14-5-15,7 15-9 16,4 19 6-16,5 6-4 16,-3-6-4-16,-6-12-5 15,-3-14-12-15,-2 0-10 16,-4-12 11-16,-3-8-4 16,-3-11 5-16,0-4 3 15,-2 18-14-15,-1 0 4 16,-1 9 8-16,-2-1-16 15,0-11 9-15,0 10-6 0,-6-4 13 16,-3 0-11-16,1-1 2 16,1-7-3-16,-1-3-4 15,1-5-5-15,1-5 5 16,3 0-5-16,2-6 1 16,-1-3-1-16,2-4 0 15,0-4 5-15,0 1-5 16,0-4-1-16,0 0 1 15,0-1 1-15,2 0-2 16,1 0 2-16,-2 0-2 16,1 1 2-16,-2 0-2 0,0 0 1 15,0 0-1-15,0-3 1 16,0-3-1-16,-6-1 1 16,-2 0 0-16,-4-3 0 15,-3 0 0-15,-4-2 6 16,-5 0-6-16,-9-1 19 15,-5-2-1-15,-11 2-3 16,-7-3 1-16,-8 3-5 16,-20 3-2-16,-14 2 1 15,7 3 4-15,9-3-2 16,18-1-4-16,19-6 20 16,3 2 2-16,0 1-10 15,11-3-11-15,7-2 1 0,8-4 5 16,7-1-1-1,6-1-9-15,1-1-4 0,2-1-1 16,0 0-1-16,0 0-1 16,0 0-26-16,0 0-12 15,0 0-40-15,0 0-67 16,2 0-91-16,-1-3-383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7:19:38.0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15667 8840 1099 0,'0'0'126'0,"0"0"-96"15,0 0 1-15,0 0-17 16,0 0 17-16,0 0-2 15,76-91-10-15,-42 68-5 16,7 0-14-16,1 3-22 16,13 8-99-16,-12 5-102 0,-12 6-169 15</inkml:trace>
  <inkml:trace contextRef="#ctx0" brushRef="#br0" timeOffset="158.5978">15587 9068 827 0,'0'0'167'0,"0"0"-123"16,0 0-31-16,0 0 9 16,0 0 17-16,0 0 7 15,140-87-17-15,-76 39-1 16,27-22-28-16,-14 11-102 16,-26 12-170-16</inkml:trace>
  <inkml:trace contextRef="#ctx0" brushRef="#br0" timeOffset="349.3022">15901 8297 995 0,'0'0'126'0,"0"0"-112"16,0 0-14-16,0 0-3 15,132 47 3-15,-46 12 13 16,13 35 25-16,-14 29-15 15,-36 20-6-15,-49 16-17 16,-27-39-3-16,-24-13-318 0</inkml:trace>
  <inkml:trace contextRef="#ctx0" brushRef="#br0" timeOffset="2272.0149">5336 5907 16 0,'42'88'20'16,"-3"-11"-20"-16,-2-4-13 0</inkml:trace>
  <inkml:trace contextRef="#ctx0" brushRef="#br0" timeOffset="4029.2904">5711 7546 234 0,'0'0'120'15,"0"0"-89"-15,33 92-21 16,-14-49-1-16,6-2-7 16,2 3 0-16,-1-3-2 15,2-2 2-15,-1-4 9 16,6-2 10-16,-2-2 12 0,-1 1-9 16,0-1-5-16,-2-2-12 15,-3 1-1-15,-1-2 6 16,0 3-1-16,-3 1 2 15,1 4-3-15,1 1-9 16,-1-1 9-16,-1 0 0 16,4 0 3-16,4-4 12 15,2-3-9-15,3-7-8 16,1-5 1-16,2-9-8 16,-3-8 15-16,2 0 6 15,1-11 11-15,1-8 4 16,0-3-18-16,1-4-18 15,0-1 9-15,0 0 5 16,1 1-14-16,-3-1 9 16,-2 3-8-16,-4 1-2 15,0 4 1-15,-4 0 18 16,0 3-4-16,-3 3 15 0,-2-2-15 16,1 3-4-16,0-2 4 15,1 2-2-15,1 2-11 16,0 3 8-16,0 0-9 15,2 3-1-15,-2 1 0 16,8 2-1-16,-2-1 1 16,2 2-1-16,4 0 0 15,2 0-1-15,-5 0 1 16,2 0-6-16,-3 2 6 0,0 3-11 16,-2 1-1-1,-4-2 4-15,1 0 1 0,-4-1 8 16,1-3-1-16,-5 0 1 15,2 0 0-15,-1-3-1 16,3-6 1-16,0-7 0 16,3-2 13-16,1-6 6 15,3-5-10-15,2-1-2 16,2-4-1-16,-1-2-5 16,4 0 0-16,-2 3 1 15,3 2-2-15,-1 2 10 16,2 4-3-16,0 1-7 15,-1 7-1-15,4 4 1 16,-4 3 1-16,0 3-1 0,-3 0-1 16,-1 5 0-16,-4-1 1 15,-4 2 1-15,-3-2-1 16,-3-2 0-16,-2 0 1 16,-2-1-1-16,1-2 1 15,-2 0 0-15,4-1-1 16,0 0 1-16,2 0 5 15,3 0-5-15,2 2 6 16,-1 2-7-16,3 5 0 16,-4 0 0-16,0 0-1 15,-2 2 0-15,-2 10 1 16,-4 4 1-16,-1 3-1 16,-2 3 6-16,-5 6-6 0,-1 3 0 15,-5 1 8-15,-3 2-7 16,0 0 0-16,-5 0 10 15,-7 1 4-15,-5 0-4 16,-4 2-11-16,0 1-10 16,-6-3 4-16,-3-2 6 15,5-4 1-15,-2-3 11 16,5-3-3-16,2-2-9 16,5 3 7-16,2-1-7 15,0 2-1-15,-1 2 0 16,-1 0-18-16,-1 3 0 15,-4 2 6-15,-1 0-14 16,-3 2 8-16,-2 2 6 16,-3 0 12-16,-2 0 0 15,4 1 1-15,0 0 0 0,7-1-1 16,3 0 1-16,12-4 0 16,5-1 0-16,0-2-1 15,11 0 0-15,10 0 1 16,4 0 0-16,5 4 0 15,4 1 0-15,4 3-80 16,-1-3 41-16,9-5 27 16,2-3 4-16,6-7 8 15,4 0 1-15,4-3 7 16,3-2 2-16,-3-2 0 0,1 2 9 16,-5 2 19-1,-4 1-9-15,-5 4 26 0,-4 3-31 16,-3 4-12-16,-2 5 4 15,-3 3-5-15,-3 4-9 16,-2-1-1-16,-7 3-1 16,-4 3-1-16,-8 0 0 15,-8 3 1-15,-5 3-7 16,0 2-16-16,-5 5 1 16,-5 0-47-16,0-3 69 15,4-1 17-15,1-2-1 16,5-2 3-16,0-4 0 15,5-1-4-15,6-1-2 16,4-5-1-16,6-3 0 16,6 0 1-16,6-5 0 0,9-3-13 15,7-3-5 1,7-9 5-16,7-6 5 0,6-8-5 16,1-2 15-16,9-10-4 15,-4-7 2-15,-1-3-4 16,-5-1-2-16,-7-1-4 15,-5 1 11-15,-8 1-1 16,-7 6 6-16,-8 0 9 16,-5 4 8-16,-10 3-3 15,-7 5-5-15,-4 1-17 16,-8 1-11-16,0 0-58 16,0 1-235-16</inkml:trace>
  <inkml:trace contextRef="#ctx0" brushRef="#br0" timeOffset="5525.4537">23201 10139 743 0,'0'0'155'0,"0"0"-25"15,-109 3 30-15,71-1 33 16,13 0-7-16,12-2-36 16,12 0-45-16,1 0-27 0,25 0-14 15,30-11-15-15,36-2-12 16,38-6-16-16,11 0-20 15,-8-1 14-15,-18 1-15 16,-39 8 1-16,-17 1-1 16,-19 5-23-16,-11 2-50 15,-3 1-31-15,-7 2-85 16,-6 0-113-16,-12 0-198 0</inkml:trace>
  <inkml:trace contextRef="#ctx0" brushRef="#br0" timeOffset="5740.8779">23052 10318 1352 0,'0'0'210'0,"0"0"-121"0,0 0-66 16,142 3 5-16,-12-10 20 16,25-13 34-16,6-4-28 15,-12 2-11-15,-25 5-13 16,-11 2-9-16,-23 5-20 15,-22 3-1-15,-22 4-15 16,-14 3-62-16,-13 0-138 16,-8 10-166-16,-11 2-452 0</inkml:trace>
  <inkml:trace contextRef="#ctx0" brushRef="#br0" timeOffset="8931.6513">18956 10060 649 0,'0'0'78'0,"0"0"-33"0,-115 0-5 16,77 0 38-16,12 0 30 16,11 0 8-16,12 0-31 15,3-3-70-15,22 3-1 16,34-1-14-16,42-4 64 15,48-3-3-15,23 1 4 16,1-3-17-16,-20 4-29 16,-26 0 1-16,-9-1 4 15,-6 1 0-15,-9-1-3 16,-5-1 8-16,-18 3-4 0,-16-3-9 16,-12 4-5-1,-4 0 4-15,7-1 4 0,8-2-5 16,4 1 11-16,-5-2-3 15,-5-1-3-15,-7-2 0 16,-8-1-4-16,-6-2-4 16,-6-1 16-16,-6-5 3 15,-1-3-3-15,-4-6-4 16,-1-5-7-16,-5-2-1 16,1-3-9-16,-4-5-5 15,-1-4 4-15,0-3-5 16,-1-4 3-16,-1-4-3 15,-4 0 0-15,0-3 0 16,0 4-16-16,-7 0 16 16,-10 4 0-16,-5 2-1 0,-3 4 1 15,-5 2 0 1,-3 4 0-16,-1 0-6 0,-5 6 5 16,-7 3 0-16,-8 2-6 15,-3 4-14-15,-10 3 11 16,-2 5 4-16,-2 0 6 15,-2 4-1-15,1 2 1 16,0 4 0-16,1-2 0 16,-1 3 0-16,2 0 1 15,-3 2 0-15,1 0 0 16,-2 1-1-16,2 3 0 16,-2 2 0-16,-16 0 1 15,-17 0-1-15,-14 14-12 0,-1 1-18 16,23 2 17-16,28-7 7 15,29-1 6-15,6 0 0 16,-4-1-2-16,-6 1 1 16,-3 1 0-16,7-4-6 15,4 1 5-15,8-3-4 16,5-1 6-16,5-1-1 16,3-1-14-16,-1 0-4 15,-3 1-12-15,2-1 7 16,-4-1 5-16,0 0 19 15,0 0-2-15,-1 0 1 16,-1 2-1-16,-3-1 1 16,-2 3-21-16,-2-1 2 15,-2 3 6-15,1 0 14 0,0-1-7 16,2 2 7-16,3 2 0 16,4 1 0-16,3 0-1 15,6 0 1-15,3 3 0 16,9 4-2-16,3 3-12 15,3 7 2-15,20 5 3 16,7 6 9-16,7 7-1 16,4 5-6-16,0 5 6 15,-4 3 1-15,-4 3 1 16,-3 6 0-16,-3 1 1 16,-7 0 4-16,0-2-6 15,-7 1 1-15,1-2 0 16,-2-1 0-16,-2 3 0 0,2 1 9 15,-3-2-1 1,-2-2-2-16,0-4-5 0,0-7-1 16,0-6-1-16,1-8 1 15,2-5 0-15,4-5 0 16,1-5 0-16,4-2 9 16,3-3 14-16,2-2-7 15,9-3-4-15,4-3 6 16,7-2-18-16,8-1 23 15,3-5 0-15,3-3-2 16,2 0-1-16,-1-3 20 16,1-11-8-16,1-2-5 15,0-4-1-15,-4 1-10 16,0 2-1-16,-4 3-10 0,-2 4-6 16,-6 5-46-16,6 14-92 15,-11 11-175-15,-15 7-293 0</inkml:trace>
  <inkml:trace contextRef="#ctx0" brushRef="#br0" timeOffset="12477.0079">23227 8768 550 0,'0'0'95'0,"0"0"-37"16,0 0 4-16,0 0 45 15,0 0 1-15,0 0-2 16,-23-73-5-16,20 71-16 15,-1 2-30-15,-1 6-31 16,-4 19-16-16,-7 26-7 16,-2 31 11-16,-3 34-3 15,0 20 7-15,8 6-2 16,7-7 5-16,6-18-10 16,0-13 14-16,6-12-7 15,7-19-2-15,2-13 5 16,-3-17-7-16,4-7-2 15,1 4-3-15,2-1-1 16,3-1 1-16,1-9 2 0,1-7 19 16,7-8 10-16,10-8 32 15,27-6-6-15,32 0 3 16,38-18-26-16,19-3-6 16,6-1-17-16,-6 4-7 15,-8 4-9-15,0 5 14 16,-2 1-16-16,-5 2 0 15,-12 4 0-15,-14-2 0 16,-11 0 7-16,-25 1-6 16,-19 2-1-16,-19 1 11 0,-6 0-10 15,4 0 0 1,2 0 0-16,-1 0 0 0,-6 0 0 16,-8 1 1-16,-3-1-2 15,-2 0 1-15,0 0 5 16,1-6 1-16,1-7 5 15,0-2-2-15,1-4-4 16,-3-5 8-16,-1-8-6 16,0-7 0-16,-3-7 0 15,-1-7-7-15,-3-19 0 16,-3-20 0-16,-7-22-1 16,-4-2 0-16,0 7-12 15,-4 17-4-15,-4 26 5 16,0 14 11-16,2 11-1 15,-2 5 1-15,-1-3 0 0,-4-3 0 16,-1-6 0 0,-4 5-9-16,2 4 3 0,-3 2-2 15,-2 3-1-15,0 3 7 16,-3 1-4-16,-3 4-1 16,-3 2 1-16,-4 2-7 15,-5 4 0-15,-4 3 1 16,-5 3 5-16,-6 3 1 15,-4 1 5-15,-4 1-7 16,-1 3 7-16,-1 1 1 16,-2 2 0-16,-2 1 0 15,-13 0 0-15,-16 0-1 16,-15 0 1-16,-3 8 0 16,5 2 10-16,9-1-10 15,11 0 0-15,11-3-10 0,17 0 4 16,12-1 6-16,5-2-1 15,-6 0 1-15,-5 0-1 16,-7 0 1-16,2-2 0 16,1-1 0-16,1 0 0 15,2 0 1-15,2 0-1 16,1-4 0-16,8 0 1 16,3-1 6-16,6-2-7 15,5 3 0-15,2 3 0 16,5 0 0-16,1 1 1 15,3 0-1-15,2 0 0 0,4 4 0 16,3 6-8 0,3 3-5-16,3 7 7 0,3 6-8 15,3 8 13-15,0 10-8 16,0 6 9-16,6 8 0 16,3 7 11-16,2 13 3 15,0 12 1-15,1 12-5 16,-1 2-8-16,-2-4-1 15,-2-7-1-15,1-18-53 16,-3-19-220-16,-3-24-749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7:19:56.6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22113 5481 646 0,'0'0'105'16,"0"0"-53"-16,0 0 15 16,0 0 54-16,-41-78-5 15,37 67 0-15,0 6-24 16,3 5-8-16,-1 0-34 15,2 15-49-15,0 29 12 16,0 41-6-16,0 47 51 16,5 37 41-16,6 17-11 15,0-1-7-15,-3-16-29 16,-5-9-3-16,-3-13-6 0,0-9-4 16,0-11-8-16,-5-7 8 15,-9-6-18 1,-6-10-3-16,1-20-1 0,2-22 0 15,4-20-7-15,1-8-1 16,0 1-3-16,2-2-6 16,0-6 8-16,3-11-8 15,4-11-21-15,2-5-27 16,-4-50-53-16,1-1-246 16,-1-12-431-16</inkml:trace>
  <inkml:trace contextRef="#ctx0" brushRef="#br0" timeOffset="1748.1641">22233 4959 636 0,'0'0'68'0,"0"0"1"15,149-17 44-15,-26 15 21 16,27 2 8-16,19 0-31 16,7 9-12-16,-3 1-12 15,18 0 0-15,7-4-13 16,11-2-12-16,13-4-6 16,3 0-7-16,1-8-4 15,-1-7-1-15,-12-4-16 16,-10-1 5-16,-6-2-11 15,-12 2-7-15,-14 3 16 16,-14 3-5-16,-20 3-10 16,-16 2 5-16,-17 4-21 0,-24 0 6 15,-21 2 1-15,-16 2 5 16,-10 0-12-16,3-1 1 16,0 1 7-16,0 0-2 15,-5 0-5-15,-3-3 0 16,-4 3 0-16,-3-2-1 15,-3 2 1-15,-2-2-1 16,-4 2 6-16,-1 1-5 16,-5 0-2-16,-2 0 1 15,1 0-13-15,-2 1 11 16,1 12-15-16,2 7 16 16,-2 10 1-16,-1 13 2 0,0 20 11 15,-3 24-10 1,0 20 3-16,0 12-5 15,-3-3 7-15,-7-3 5 0,3-7-3 16,2 0 4-16,1 1-1 16,1 3-4-16,0 4-3 15,-3 1 2-15,-3-4-2 16,0-4 11-16,-3-2 12 16,-4-1-7-16,-1-1 5 15,1-4-2-15,-2-6-3 16,1-2-7-16,0-3-2 15,0-1-1-15,4-15 2 16,5-15 5-16,4-16-7 16,2-7 7-16,2 4 2 15,0 4 0-15,0 6-11 0,0-7 2 16,6 2-2 0,0 2 1-16,-1 2 2 0,-2 2-7 15,-2 0-5-15,-1 3 7 16,0-1-8-16,0-2 10 15,-9 0-10-15,0-5 0 16,-4-5 2-16,2-7-1 16,2-6-1-16,-1-8 1 15,3-2 0-15,1-7 0 16,-2 0 0-16,2-4 5 16,0-1-6-16,0-2 8 0,0-2-7 15,-4 0 10 1,-5 0-10-16,-6-3 0 0,-6-6-1 15,-11-7-1-15,-7-1-5 16,-9-3-7-16,-3 3-8 16,-1-3 6-16,0 4 6 15,-2 2 9-15,-2-1-8 16,-18-2 7-16,-24-1-5 16,-18 0 6-16,-5 0 0 15,22 7 0-15,28 2 0 16,25 6-1-16,4-1-5 15,-23 0 6-15,-23-2 1 16,-33-2 0-16,-15-2 0 16,-4 1-1-16,-8-1 0 0,3 2-5 15,-5-2-17-15,7 1 15 16,7 1-8 0,17 2 9-16,15-1-2 0,26 4 7 15,21 2 1 1,18 1 0-16,2 0 1 0,-3 0 1 15,-6 0-2-15,-5 0-1 16,5 0 0-16,3 3-12 16,3-1 1-16,4 1 1 15,4 0 10-15,4-1-1 16,1-1-4-16,-4 0-1 16,0 1 0-16,-5-2-5 15,-4 0 4-15,-4 3 7 16,1-3 0-16,2 0 0 15,6 0-1-15,7 0 2 0,10 0-1 16,6 0 1 0,5 0-1-16,4 0 1 0,3 0 1 15,1-3-1-15,3 3 2 16,2 0 4-16,0 0-5 16,0 0 5-16,0 0 0 15,0 0-5-15,0 0 0 16,-2 0 8-16,2 0-2 15,0 0-1-15,-1 0-4 16,-1 0-1-16,-1 0 1 16,0 0-2-16,-3 0 1 15,-2 0 0-15,-5 0-1 16,-2 0 1-16,-4 0 0 16,-3 6-1-16,-1-2 1 0,-4-1 0 15,3-3 0-15,1 0-1 16,4 0 8-16,3 0-7 15,4-7 8-15,2-3 1 16,2-3 3-16,5-1-4 16,3-3-1-16,0-2 1 15,8-3-9-15,13-7-18 16,19-20-40-16,-3 6-180 16,-3-3-581-16</inkml:trace>
  <inkml:trace contextRef="#ctx0" brushRef="#br0" timeOffset="3901.0501">19762 2506 854 0,'0'0'199'15,"0"0"-2"-15,0 0 19 16,0 0-75-16,0 0-84 0,0 0-37 16,0 101 36-16,0 18 1 15,-3 14-18-15,-1 0 20 16,1-19-8-16,3-25 1 15,0-18-7-15,5-20 0 16,7-16 4-16,7-9-9 16,10-1 4-16,10-3 11 15,10-2-14-15,9-11-8 16,7-9-19-16,3 0-3 16,0-17-11-16,2-6-27 15,8-17-133-15,-15 4-133 0,-16-1-262 16</inkml:trace>
  <inkml:trace contextRef="#ctx0" brushRef="#br0" timeOffset="4331.4768">20373 3006 1450 0,'0'0'186'0,"0"0"-116"16,0 0-13-16,0 0 9 15,0 0 32-15,97-80 0 16,-51 66-38-16,5 7-26 16,-3 2-11-16,-4 5-23 15,-8 0 0-15,-9 12 0 16,-13 7-19-16,-11 10 19 0,-3 8 16 16,-20 9 6-16,-15 7-13 15,-6 6 0-15,-1-4 0 16,5-5 6-16,13-6 8 15,11-10 7-15,13-12 7 16,1-7 22-16,31-9 17 16,27-6 28-16,42-4 9 15,35-26-27-15,14-7-32 16,-10-2-20-16,-21 2-10 16,-22 8-7-16,-21 3-1 15,-16 7-7-15,-19 8-2 16,-15 6-1-16,-2-1-6 15,-8 3 0-15,-7 2-16 0,-9 1-100 16,-67 17-75 0,-7 5-106-16,-22-2-546 0</inkml:trace>
  <inkml:trace contextRef="#ctx0" brushRef="#br0" timeOffset="7603.9548">2164 10832 517 0,'0'0'107'0,"0"0"-67"16,0 0 22-16,0 0-30 15,0 0 13-15,0 0 16 16,-76-8 12-16,58 8-24 0,4 0 9 15,-3 6-20-15,-4 7-11 16,0 7-18-16,-6 8 8 16,-1 9-2-16,-2 7 5 15,0 6 12-15,5 4-6 16,4 2 1-16,6 1-5 16,7 0-4-16,5 0 2 15,3 1-4-15,0 6 0 16,12 8-3-16,6-7 0 15,3 5 13-15,6-1 0 16,9 1-13-16,2-1-1 16,4 2-6-16,4-3 12 0,-2-12-6 15,6 5 4 1,0-7-15-16,-1-8 7 0,-1-7 17 16,1-7-8-16,-3-6-10 15,-4-9-7-15,1-10-35 16,0-5 24-16,-1-2 11 15,1-6 17-15,1-11 25 16,2-3-14-16,-1-4 10 16,1 0 1-16,-3 0-18 15,-1-4 0-15,-2 2-6 16,-4-3 8-16,3 1-2 16,-5-1-2-16,-4-1-5 15,0 1-3-15,-6-1 12 0,-5-3 15 16,-4-1-1-16,0-2 2 15,-8-6-14-15,-2 0-1 16,-5-4 3-16,0-3-16 16,0-4-3-16,0-1-2 15,-9 2 0-15,-6 1-6 16,0 4-6-16,-6 3 5 16,-4 2 1-16,-2 0-1 15,-4 2 1-15,-4 1 1 16,1-1 25-16,1 2-25 15,-3-1 20-15,2 3-8 16,-3 0-12-16,1 2-1 16,0 0 10-16,0 2-9 0,2 2 5 15,3 2-4 1,-1 2-1-16,1 3 0 0,3 3 0 16,-2 1 1-16,0 5-1 15,-1 2-1-15,1 2 1 16,0 4 8-16,2 1-8 15,1 4 0-15,6 1 5 16,0 0-5-16,0 0 3 16,-1 0 2-16,5 0-12 15,-5 6 3-15,3 3 2 16,1 4-5-16,-3 1 5 16,3 3-15-16,0 4-2 0,-1 3 9 15,1-1 9 1,0 1-2-16,0 1 1 0,3-3 0 15,-1 1 1-15,5-5-1 16,2-2 2-16,-1 1-1 16,1-5 0-16,6 0-3 15,-3-3 2-15,3-1 1 16,3-2-1-16,-2-1 0 16,2-2 0-16,0 0-1 15,0-3 1-15,0 0-1 16,0 0 2-16,0 0 2 15,0 0-1-15,0 0 1 16,0 0-1-16,0 0-1 0,0 0-39 16,0 0-86-1,0 0-176-15,5 0-207 0,-5 0-220 16</inkml:trace>
  <inkml:trace contextRef="#ctx0" brushRef="#br0" timeOffset="11232.386">15276 12401 740 0,'0'0'172'16,"0"0"-86"-16,0 0 7 15,0 0 50-15,0 0-57 16,0 0-18-16,0 0 9 16,-59-13-25-16,38 13 2 15,-3 4 3-15,-1 7-8 16,-4 3-4-16,-1 7-10 15,1 2 5-15,-1 5-14 16,1 6 2-16,6 3-9 16,5 6-7-16,1 3 13 15,8 6-9-15,3 2 13 0,6 0-8 16,0 3-7-16,0-1 2 16,9 2 1-16,3 3-5 15,5 2 0-15,-4 0 0 16,0-4 0-16,-2-5-11 15,2-1 12-15,-2-2-1 16,-1 1 5-16,4 3-5 16,-5-1-5-16,0-2 1 15,-1 1-2-15,0-2 3 16,-1 5 1-16,5-1-9 16,-3 1 6-16,2-2-6 15,2-6 7-15,-1-3 0 16,6-3 4-16,0 1 7 0,4-1-5 15,2-2-4 1,-3-3 9-16,1-1-2 0,2-2 3 16,-2-1 0-16,3 3 2 15,1-1-4-15,3 0-1 16,-1 0 3-16,3-3-3 16,2 2-8-16,-1 0 8 15,-1 1-6-15,-3-1-9 16,-2-2 5-16,-3-1 1 15,-2-1-7-15,-3-4 8 16,1-1-7-16,-2-4 5 16,4-3-7-16,1-6 6 15,2-2 0-15,4-3 6 16,3-1 0-16,4-3-6 0,1-2 0 16,3-1-5-16,2 0 10 15,1 0-10-15,5-5 5 16,2-5 4-16,3-4-9 15,1-2 6 1,0-2-5-16,-3-2 5 0,-1-2-1 16,-4-4-4-16,-1-1-1 15,0-4 5-15,-2-2-5 16,0-4 1-16,-2-1 5 16,-1-2 2-16,0-1-8 15,-4-1 0-15,-2-1-1 16,-1 2 0-16,-6-5 0 15,0-3 1-15,-4 1-1 16,1-3 1-16,-4-1 2 16,-2-1-3-16,-3 2 1 0,-3-5 0 15,-4 0 1-15,-4-3-1 16,-3-2 0-16,0-1 0 16,0-1 0-16,-6-2 1 15,-4-2-1-15,-3-11-1 16,-4-9 1-16,-1 7 0 15,3 7 0-15,-3 13 0 16,2 9-1-16,-7-5-9 16,-2-6 9-16,-3-1 2 15,-3 3-1-15,-2-1 1 16,-2 0 4-16,-4 2-6 0,-2 3 2 16,-1 5 4-1,-4 3 6-15,-1 5-12 0,-3 3 16 16,-5 1-8-16,-5 2-7 15,-1 1 6-15,-3-2-6 16,3 3 1-16,1 4-1 16,5 2 1-16,5 6-1 15,1 3 5-15,6 3-5 16,-2 5 5-16,3 4-5 16,1 3-1-16,-2 3 0 15,1 2-5-15,-1 0 5 16,-2 6 0-16,-1 7 0 15,-2 4-1-15,-3 0 1 16,-3 2 0-16,3 3 0 16,-2-5 0-16,1 3 0 15,5-3 0-15,4-3 0 0,9-1 2 16,4-2-1-16,8-5 5 16,4 0-10-16,5-1 5 15,2-1-2-15,2 1 2 16,2-2-2-16,1 2-4 15,0 0 4-15,1 0 0 16,1 0-21-16,-1-1-29 16,5 2-22-16,0-2-60 15,9 5-54-15,6 1-66 16,4-4-296-16</inkml:trace>
  <inkml:trace contextRef="#ctx0" brushRef="#br0" timeOffset="21353.671">26480 13690 120 0,'0'0'98'0,"0"0"-62"0,-96 45-19 15,57-21-5 1,3-1-6-16,2 0-5 0,0 2 6 16,7 0-7-16,-4 6-8 15,7-5-53-15,5-5-51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7:20:29.7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26897 7157 588 0,'0'0'131'0,"0"0"-49"16,0 0 51-16,0 0 5 15,0 0-8-15,-64-72-35 16,40 58-12-16,-2 0 6 0,-4-3-1 16,-3 5-16-1,-3-2-11-15,-4 4-20 0,-3 2 7 16,-4 4-25-16,-5 3-13 15,-3 1 2-15,-3 0 7 16,-3 1-9-16,-2 9 2 16,-1 2 1-16,-2 2 2 15,2 5 5-15,0 1 4 16,1 2-5-16,3 4-9 16,2 0 3-16,3 6-5 15,3 2 9-15,3 0-5 16,1 4 7-16,3 4-5 15,1-2-5-15,3 5 2 16,4-2-1-16,1 3 3 16,7 4-7-16,3 1 3 0,2 7-3 15,2 3 6-15,1 3 4 16,3 3-3-16,0 1 6 16,0 10 5-16,0 14-6 15,5 14-1-15,2 3-11 16,10-20 12-16,1-21-2 15,0-25 0-15,6-2-5 16,9 9 7-16,4 9-4 16,10 5 0-16,6 1-2 15,4-1-2-15,6-3-4 16,6-3 4-16,4 0-5 16,3-7-4-16,3-2-1 15,3-2 9-15,3-5 3 16,2-3 1-16,2-8 10 15,3-4-12-15,0-6 4 0,-1-8-1 16,-1-5 8-16,1-5-13 16,-3-3-3-16,-1 0 0 15,1-11 0-15,-2-4 3 16,-2-2-3-16,0-4 5 16,-2-1 3-16,-1-2 1 15,-2-3 7-15,-2-2 0 16,-3-3-7-16,-4-1 2 15,-6-1 7-15,-1 0-4 16,-6-5-2-16,-2 0-7 0,-6-2-2 16,-1-5-3-1,-2 2-6-15,-2-6 1 0,-1 1-1 16,-3-4 1-16,-2 0 9 16,1 0-9-1,-4-3 0-15,-3 0 5 0,1-1 2 16,-5-2-7-16,-2 0-1 15,-1-2 0-15,-1 2 8 16,-2 0-8-16,-2 2 1 16,-2 2-1-16,0 2 6 15,0-1-6-15,0 1 1 16,-2 0-1-16,-5 2 0 16,-5 2 0-16,-1 2-5 15,-5 3 4-15,-3 1 1 16,0 4 0-16,-4 2 1 0,-2 3-1 15,0 2-1 1,-3 4 1-16,0 0 0 0,1 2 1 16,-3-1-1-16,4 5 0 15,3 1 1-15,5 4 14 16,1 2-9-16,5 3 2 16,0 3-7-16,0 0 7 15,-2 1-8-15,-1 1 1 16,-2 0 0-16,-3 1 0 15,-5 2-1-15,-2 1 0 16,1 0-1-16,-5 1 1 16,3 0 0-16,2 2 1 15,-1-1 0-15,1 1-1 16,1 0 0-16,-1 0 0 0,1 0-8 16,0 0 8-16,4 0-1 15,4 0 0-15,2 0 0 16,5 0-10-16,2 0-7 15,0 0-8-15,4 0-25 16,3 0-22-16,2 1-39 16,1 4-82-16,0 11-116 15,0-2-230-15,0 0-677 0</inkml:trace>
  <inkml:trace contextRef="#ctx0" brushRef="#br0" timeOffset="20205.5505">23838 7218 618 0,'0'0'95'0,"0"0"-62"15,0 0 5-15,-107-8 5 16,64 8 13-16,-4 6 19 15,-5 10-33-15,-3 2-3 16,-3 7 5-16,0 6 6 16,1 8 2-16,-9 16-2 15,-4 28-1-15,-13 36-10 16,-3 17 3-16,10 5 13 16,12-2 5-16,25-13 7 15,17 4-12-15,13-9-17 16,9-5-15-16,11-31 16 15,11-21 8-15,8-19-7 16,18-1-13-16,31 4 13 0,32-1-1 16,21-5 5-16,1-25-1 15,-7-17 3-15,-15-9-9 16,-10-22 6-16,-19-4-9 16,-21-2-12-16,-13 0 4 15,-3-15-5-15,8-27-5 16,-4-37-10-16,-8-23 9 15,-27-5-3-15,-14 2-6 16,-11 12 1-16,-16-1 1 16,-4 6-8-16,-5 6 2 15,3 28-1-15,3 22-1 16,5 26 9-16,-2 11-9 16,-6 1 1-16,-4 5-1 0,-9 3-8 15,-5 14-26-15,-19 9-24 16,-24 32-40-16,-21 26-53 15,17-3-121-15,14-4-128 0</inkml:trace>
  <inkml:trace contextRef="#ctx0" brushRef="#br0" timeOffset="22369.1758">6248 3033 1300 0,'0'0'212'0,"0"0"-57"16,0 0-26-16,0 0-34 0,0 0-14 16,52-85 2-1,-7 49-36-15,22-10-19 0,4 0-15 16,4 0-2-16,4-1-10 15,-9 12 8-15,9-3-9 16,-4 5 0-16,-5 9-95 16,3 3-91-16,-22 10-167 15,-21 5-341-15</inkml:trace>
  <inkml:trace contextRef="#ctx0" brushRef="#br0" timeOffset="22573.1426">6483 3230 1498 0,'0'0'184'0,"0"0"-123"15,102-28-35 1,-41 1 19-16,8-7 37 16,5-1-7-16,-1-1-23 0,2 3-22 15,-5 1-22-15,-1 4-8 16,13-1-76-16,-21 9-148 15,-15 0-371-15</inkml:trace>
  <inkml:trace contextRef="#ctx0" brushRef="#br0" timeOffset="26647.2408">2158 45 1083 0,'0'0'201'16,"0"0"1"-16,0 0 42 16,0 0-36-16,0 0-62 15,0 0-62-15,-34-39-54 16,34 42-30-16,0 41-16 15,0 33 16-15,0 7 17 16,0-6 10-16,0-25-5 16,-8-17 0-16,-2 5-14 15,4 0-7-15,-2-2 9 16,2-10-9-16,3-12 0 0,3-9 1 16,0-7 11-16,0-1 20 15,0 0-2-15,2 0 6 16,10-3-24-16,7-3 1 15,9 1-13-15,8 2 1 16,6 2-2-16,6 1 0 16,1 0 0-16,3 0-22 15,0 0-67-15,-2 0-65 16,5 0-86-16,-12 0-295 16,-13-3-692-16</inkml:trace>
  <inkml:trace contextRef="#ctx0" brushRef="#br0" timeOffset="26850.2536">2634 342 1154 0,'0'0'609'0,"0"0"-501"16,0 0-27-16,0 0 35 16,0 0 61-16,-15 103-41 15,15-61-64-15,0 2-18 16,6-1-27-16,10 2-12 15,2 2-2-15,5-3-13 16,24 15-33-16,-6-11-209 16,-4-14-443-16</inkml:trace>
  <inkml:trace contextRef="#ctx0" brushRef="#br0" timeOffset="27111.4685">3242 896 1413 0,'0'0'208'16,"0"0"-118"-16,0 0-11 15,63-81-50-15,-20 56-17 16,6-1-12-16,28-4-44 0,-12 6-209 16,-11 2-498-16</inkml:trace>
  <inkml:trace contextRef="#ctx0" brushRef="#br0" timeOffset="27483.7726">3767 497 1592 0,'0'0'204'0,"0"0"-162"15,0 0-12-15,-1 105 9 16,4-55 20-16,10 0-14 0,5 3-4 16,0-1-20-1,-3-6-2-15,0-5-11 16,-6-12-6-16,-3-7-4 0,0-14-30 15,-6-8 24-15,0-10 8 16,0-23 8-16,0-24-7 16,-3-2 9-16,0-8 32 15,0 5 27-15,3 13-6 16,0 3 25-16,13 13-38 16,4 13-23-16,5 13-18 15,9 7 1-15,7 5-2 16,5 16 2-16,0 8-1 15,1 7-1-15,-3 3-8 16,-5 5 0-16,13 13-63 16,-10-10-138-16,-6-13-338 0</inkml:trace>
  <inkml:trace contextRef="#ctx0" brushRef="#br0" timeOffset="28703.6014">4410 391 606 0,'0'0'1075'0,"0"0"-861"16,0 0-86-16,0 0-68 15,0 0 28-15,-43 87-17 16,41-42-9-16,2 6-19 16,5 1-18-16,13-1-23 15,3-6 14-15,3-7-8 0,2-13-8 16,1-12-11-1,-3-13-29-15,-1-5 15 0,-4-22-27 16,-7-12-14-16,-9-7 35 16,-3-7 25-16,-6-1 5 15,-12 3 1-15,-1 8 6 16,1 11 31-16,9 12 36 16,3 12-16-16,4 8-32 15,2 0-25-15,0 11-11 16,6 14 10-16,12 9 1 15,6 3 1-15,6 3 0 16,4-5 0-16,3-5 0 16,1-7 1-16,-2-11-1 15,-2-10-1-15,0-2-1 0,-5-6-8 16,-9-15-6-16,-5-6-7 16,-10-6 22-16,-5-1 0 15,0 3-1-15,-2 2 1 16,-5 5 19-16,1 8 13 15,1 8 19-15,2 4 4 16,3 4-25-16,0 0-20 16,0 3-10-16,3 11-19 15,12 11 17-15,8 4-8 16,5 4 10-16,2-1 0 16,7-5 0-16,2-5 1 15,0-8-1-15,0-9-46 16,2-5-12-16,-5-5-28 0,-6-18 1 15,-8-5 36 1,-11-5 33-16,-8-1 16 0,-3 2 4 16,0 8 49-16,0 7 42 15,-5 6 19-15,2 5-35 16,0 3-18-16,3 3-32 16,0 0-29-16,0 4-1 15,6 12-5-15,8 8 5 16,5 3 1-16,-1 2 0 15,-2 0 0-15,-1-5 0 16,-4-3-25-16,-2-7-52 16,-2-5-52-16,-3-9 6 15,-2 0 67-15,-2-15 9 0,0-14-42 16,0-9 63 0,-6-3 26-16,0 2 61 0,2 4 30 15,2 9 14-15,2 6-25 16,0 9-27-16,0 5-28 15,0 6-17-15,8 0-8 16,11 8-10-16,8 12 10 16,4 6 2-16,2 3-1 15,-3 0 5-15,-5 1-5 16,-1-5-1-16,-9-1-7 16,0-8-23-16,-9-6-36 15,-3-7-5-15,-3-3 69 16,0-5 2-16,0-18 6 0,-12-10 1 15,3-4 22 1,3-4 39-16,1 4 7 0,4 6-23 16,1 9-4-16,0 5-20 15,3 8-12-15,9 3-16 16,10 6-1-16,5 0-5 16,6 7 6-16,3 8-1 15,-2 5-5-15,-4 3-4 16,0 0-11-16,-8 0 3 15,2 2-12-15,-9-4-32 16,0-5-48-16,-6-4-27 16,-6-8 6-16,-3-4 90 15,0-12 41-15,0-15 1 16,0-9 7-16,0 0 10 16,3-1-8-16,10 7 0 15,2 8 2-15,7 10-12 0,5 7-29 16,3 5-11-16,15 31-89 15,-9 3-88-15,-6 1-180 0</inkml:trace>
  <inkml:trace contextRef="#ctx0" brushRef="#br0" timeOffset="31750.3732">7705 14258 993 0,'0'0'133'15,"0"0"-97"-15,102-90-24 16,-4 15-6-16,42-31-5 15,20-12 7-15,2 4 4 16,-5 10 2-16,-8 21-1 16,5 11-6-16,2 6-7 0,-5 6-38 15,-43 16-125 1,-25 9-230-16</inkml:trace>
  <inkml:trace contextRef="#ctx0" brushRef="#br0" timeOffset="32060.2381">9231 14345 1265 0,'0'0'187'0,"0"0"-162"16,142-56-19-16,7-15-6 16,37-20 7-16,23-11-1 15,-7-6 10-15,-10 8 11 16,0-1 1-16,-7 6-8 16,0 11-1-16,-1 11-7 15,-4 11-12-15,-10 13-13 16,-43 17-137-16,-33 8-156 0</inkml:trace>
  <inkml:trace contextRef="#ctx0" brushRef="#br0" timeOffset="32498.2391">14972 14059 965 0,'0'0'310'16,"155"-62"-225"-16,18-24-69 15,42-23-6-15,19-11-1 16,3 3-8-16,-22 18-1 16,1 10 0-16,-5 9-56 15,-61 24-130-15,-30 14-622 0</inkml:trace>
  <inkml:trace contextRef="#ctx0" brushRef="#br0" timeOffset="32964.8185">21390 13914 950 0,'121'-58'620'0,"51"-18"-564"0,54-13-56 16,25 2-41-16,-5 8 32 15,5 1-62-15,-64 20-47 16,-31 8-163-16</inkml:trace>
  <inkml:trace contextRef="#ctx0" brushRef="#br0" timeOffset="33399.553">25140 13710 1759 0,'0'0'243'0,"120"-11"-235"16,38-16-8-16,46-8-13 16,21-6 13-16,-9-1 0 15,-31 2-10-15,-10-2-57 16,-16-7-113-16,-42 10-136 16,-33 4-630-16</inkml:trace>
  <inkml:trace contextRef="#ctx0" brushRef="#br0" timeOffset="33661.5349">25401 13880 2002 0,'0'0'0'0,"108"0"-14"16,20 0-350-16,20-11 335 16,4-12 29-16,-18-11 67 15,-19-4-44-15,-8-7-11 16,-7-8-12-16,-16 3-41 16,-5-22-68-16,-26 15-169 0,-15 3-581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5:58:01.3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8220 16425 1468 0,'0'0'201'16,"0"0"-122"-16,0 0 13 16,0 0-48-16,0 0-36 15,0 0 25-15,53 0 34 16,6 27 27-16,27 16 3 15,1 2-13-15,-10 1-35 16,-10-5-9-16,-23-9-10 16,2 6-4-16,0 3-9 15,-9-2-1-15,-7-5 0 0,-9-7-10 16,-3-4-5 0,-9-10 0-16,1-6 0 0,-2-7 8 15,1 0 0-15,8-12 21 16,12-16 23-16,11-12-21 15,24-10-19-15,29-2-3 16,28 4 5-16,14 12 2 16,-2 16-1-16,-9 12 6 15,-15 8-4-15,-24 0-3 16,-15 4 0-16,-19 5-14 16,-5 1 0-16,4 4 6 15,1 0-6-15,3 2 5 16,-12 0-6-16,-4-6 0 0,-6 0 1 15,-4-3 0 1,-1-5-1-16,3-2 6 16,7 0-6-16,5 0 1 0,7-6 7 15,5-5-7-15,6-1 1 16,5-2 5-16,2 4-6 16,0 2-1-16,2 2 0 15,1 3-1-15,-1 0 1 16,-2 3 0-16,0 0 1 15,-3 0 0-15,-4 0 13 16,-5 0-4-16,-9 0-8 16,-7 0 14-16,-9 0 7 15,-5-9 7-15,-5-4 7 0,-1-4 2 16,2-5-9 0,-2-9-14-16,1-6 2 0,-3-4-10 15,-3-1-7 1,-3 3-1-16,-3 3-2 0,-6 7-32 15,-2 5-40-15,-18 9-39 16,-7 7-155-16,-7 5-513 0</inkml:trace>
  <inkml:trace contextRef="#ctx0" brushRef="#br0" timeOffset="1150.9224">13316 16615 1141 0,'0'0'175'16,"0"0"-24"-16,0 0 79 0,0 0-83 15,0 0-78-15,0 0-47 16,0 0 15-16,42 84 78 16,-12-31-29-16,3 8-24 15,0 0-27-15,-2-5-14 16,-4-3 0-16,-5-10 2 15,-5-9-8-15,-3-8-9 16,-3-13 3-16,-1-9-2 16,4-4 45-16,7-22 3 15,8-14-6-15,10-12-9 16,12-10-25-16,7-2-7 16,6 8-8-16,2 8 1 15,0 14 0-15,-2 13-1 16,-2 11 0-16,-3 6 6 15,-4 8 5-15,-5 16-1 16,-6 2-4-16,-5 6-5 0,-5 2 0 16,-4 1 1-16,-3 0-1 15,-7-1 0-15,-6-5 0 16,1-10-1-16,-9-9-10 16,0-7 4-16,1-3 6 15,5-13 1-15,9-20 14 16,9-7-8-16,11-5-6 15,12 1 0-15,6 5 0 16,18 5-1-16,-5 11 0 16,3 8 1-16,2 11 7 15,-9 4 4-15,5 0 1 0,1 9 9 16,0 5-2-16,-1 2-5 16,3-2 9-16,12 2 4 15,12-3-4-15,11-1 1 16,-10-3 1-16,-21-8-11 15,-24-1-8-15,-11 0-6 16,6 0 8-16,7 0-8 16,3-6 6-16,-4-3-6 15,-6-3 5-15,-3-3 3 16,-5-5 3-16,-3-7 1 16,-3-5 13-16,-5-7 1 0,-3-7-3 15,-5-3-9-15,-9-4-1 16,-6 2 3-16,-7 6-1 15,-2 6-8-15,-15 7 1 16,-16 10-9-16,-29 11-5 16,-62 11-84-16,7 4-165 15,-9 8-928-15</inkml:trace>
  <inkml:trace contextRef="#ctx0" brushRef="#br0" timeOffset="15970.4512">13312 14696 469 0,'0'0'111'0,"0"0"-1"16,0 0 7-16,0 0 0 15,-4-5-16-15,1 5-19 16,0-3-4-16,-2 2-7 15,2-2-8-15,-2 1-2 16,1-1-8-16,-3-1-15 0,1 1-6 16,1 1 12-16,-2-1-4 15,1 0-5-15,-3 1 10 16,0-1-18-16,1 1-11 16,-2-1 11-16,3 1-15 15,-1 1-2-15,2 1-4 16,0-1-4-16,-3 1-1 15,3-2 0-15,-1 2 7 16,1 0-7-16,-3 0 0 16,1 0 0-16,-1 0 9 15,-1 0-10-15,1 0 0 16,-3 3 7-16,0 1-5 16,-1 3-1-16,-5-4 1 0,0 3-1 15,-1 2 8-15,-1-3-8 16,4-1 0-16,0-1 5 15,0 2 9-15,3-2-9 16,0 2 5-16,0-2-10 16,0-2 0-16,0 4 1 15,-2 1 5-15,0 0-7 16,-1 2 1-16,-1 0-1 16,-2 1 0-16,0 2 0 15,-1 1 0-15,-2 1 9 16,-1 1 6-16,1 0-2 15,-1-1 7-15,0 3-2 16,0-1-12-16,2-1 1 16,0 2 0-16,1 0-6 15,3-1-1-15,1 2 0 16,1-1 2-16,2 1-1 0,0 0 0 16,2 0-1-16,-1 0 1 15,1 4 0-15,1 0-1 16,1 1 1-16,0 1-1 15,3-1 1-15,0 4-1 16,2-2 1-16,1 4-1 16,-2-2 0-16,5 3 1 15,-2 0-1-15,1 0 0 16,1 5 1-16,-2 1-1 16,2 2 1-16,0 4-1 15,0 0 9-15,0 1 3 16,0-1 1-16,0 1 10 15,0 1-10-15,8 2 14 0,3 0-7 16,0 2-9-16,1 3-4 16,3 1 6-16,-3 1 0 15,3 1 7-15,0-2-6 16,1-1-5-16,1-2 10 16,4-1-4-16,1 1-5 15,1-1 2-15,2 1 3 16,2 0-5-16,-1 4-1 15,3-4-7-15,-4 0 8 16,5-2 6-16,-2-2 5 0,2-3-6 16,0-2-8-16,3-1 7 15,1-2 5 1,0-2 11-16,2-2-14 0,-3-1-6 16,0-2 10-16,-3-3-10 15,-3-3-3-15,-2 1 5 16,-3-7 0-16,-1 0 3 15,2-3-2-15,2 1 2 16,2-1-3-16,2 2-3 16,3 0 3-16,2 1-12 15,-1 5 2-15,1-1-1 16,-1-1 0-16,-1-1 1 16,-3-2-1-16,0-1-1 0,-2-3 2 15,1-3-1 1,0-3 7-16,3-2-1 0,4-1 5 15,4-1-3-15,5-3-1 16,4 0-1-16,4 0-6 16,3 0 5-16,4 0 0 15,2-3-5-15,1-5 0 16,1 0 0-16,0 1 0 16,-1 1 6-16,1-1-6 15,-3 4 1-15,-2 0-1 16,0 2 0-16,-3-1 7 15,2 1-8-15,1-3 1 16,-3 1 0-16,5-3 0 16,1 0-1-16,3-2 8 15,-1-1-2-15,-1 1-5 16,1 1 0-16,-2 0 1 0,0 0-1 16,0 1 5-16,5-2-5 15,1 2 0-15,4 0 8 16,12-5-9-16,-6 2 2 15,0-3 10-15,0-2-12 16,-11 1 8-16,7-1-1 16,-2-1-1-16,-2-4 2 15,-2 1-2-15,-2-3 1 16,-4-3 1-16,-2 1-2 16,1-4 0-16,-3 2-5 15,-1-1 0-15,-1 1 6 16,-3 1-6-16,-4 2 0 0,1-2 1 15,-4 1 10 1,0 1-11-16,-2-1 7 0,0-4-7 16,-1 4 10-16,0-4-10 15,0-1 5-15,-3 0 3 16,-2-1-3-16,-1-3 5 16,-2 0-2-16,0-3 0 15,-1 2 1-15,-2-2 0 16,-1 2 5-16,-2-1-7 15,-2 1 1-15,0 2-2 16,-3 1 2-16,-2 1-7 16,-3-1 8-16,-2-3 5 15,-2-1-6-15,-2-5-3 16,-3-2 2-16,-3-3-8 0,-3-2 2 16,-2-2-1-16,-1-1 5 15,0-1-5-15,0 1 1 16,-7 3 4-16,-5-2-6 15,-3 4 1-15,-3-3 0 16,-3 0-1-16,-3 0 0 16,-4 2-1-16,-3-3 0 15,-4 4 0-15,-2-2 1 16,-4 3 0-16,-5 0 0 16,-3 2 0-16,0 1-1 15,-6-1 1-15,-2-1 2 0,-2 1-1 16,-3-4 5-1,1 3-6-15,-3-1 1 0,-2 2-1 16,-1 4 0-16,-1 0 1 16,-4 2-1-16,-11 2 0 15,-14 0-9-15,-15-1 3 16,1 4 5-16,19 8-5 16,22 6 5-16,23 5 1 15,1 2-1-15,-6-2 1 16,-9-2-1-16,-9 0-5 15,3 1 5-15,-1 0 0 16,3 1-8-16,-1 2 8 16,-1 1-8-16,3 2 9 15,0-2 0-15,-2 1 1 16,1 2 0-16,-3-1-1 0,0 1-1 16,-1 2-8-1,2 0 8-15,0-1 1 0,-1 3 0 16,0 1-1-16,1 0-1 15,0 0-8-15,0 0 1 16,-2 0 3-16,5 1 4 16,0 6 1-16,4-2 0 15,2 0-7-15,3 2 8 16,4-1 0-16,1 1 0 16,-1 2 0-16,3-2 0 15,1 1-1-15,2 1 0 16,-1 0 1-16,2-1 0 15,0 1 1-15,2-3-2 16,0 3 1-16,2-1 0 16,1-1 0-16,3 2 1 0,-1-2-2 15,0 1 1-15,-1 1-1 16,1 1 0-16,-2-1 1 16,-3 3-1-16,4-1-1 15,2-1 1-15,1 1 0 16,4-1-1-16,4 0 1 15,2-1 0-15,4-1 1 16,4 0 0-16,1 1 0 16,6-4 0-16,1-1 0 15,5-1 0-15,2-1-1 0,-1-1-1 16,3-1-4 0,0 0-4-16,0 1-51 0,0 2-93 15,0-1-81 1,0-2-15-16,0 0-381 0,0 0-563 15</inkml:trace>
  <inkml:trace contextRef="#ctx0" brushRef="#br0" timeOffset="22263.9237">13792 13766 403 0,'0'0'793'16,"0"0"-559"-16,0 0 41 16,0 0 3-16,0 0-110 15,0 0-78-15,-1-14-58 16,-1 38-17-16,2 8 1 16,0 11 49-16,0 2-8 15,2 0-28-15,5-5-14 16,-1 0-4-16,0-4-11 15,-3 0 1-15,-1-2-1 16,-1-2-87-16,4-11-109 16,-1-6-378-16,3-15-577 0</inkml:trace>
  <inkml:trace contextRef="#ctx0" brushRef="#br0" timeOffset="22457.6972">13895 13850 1273 0,'0'0'221'0,"0"0"69"15,0 0-39-15,0 0-78 16,0 0-89-16,0 0-57 16,0 0-26-16,3 14 1 15,6 19-1-15,3 6 0 0,-2 0-1 16,-2-3 1 0,-3 0-1-16,-5 0-64 15,-5 4-128-15,-7-9-163 0,-7-8-289 16</inkml:trace>
  <inkml:trace contextRef="#ctx0" brushRef="#br0" timeOffset="22796.606">13636 14159 1603 0,'0'0'270'0,"0"0"-163"16,0 0-90-16,0 0-16 15,0 0 87-15,0 0 3 16,101 14-16-16,-58-5-33 15,6-1-26-15,-2-3-10 16,-3 0-6-16,-3-5 0 0,-4 0-56 16,-4 0-83-16,-2-10-132 15,-5-7-69-15,-7-6 46 16,-7-5 106-16,-6-3 188 16,-4-1 16-16,-2 1 157 15,0 4 53-15,0 10 70 16,0 8-30-16,0 5-98 15,0 4-89-15,0 4-61 16,0 15-16-16,0 8 18 16,0 11 14-16,3 4-22 15,-1 7-3-15,-4 26-9 16,-12-13-182-16,-8-9-467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7:21:20.3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20312 14712 1179 0,'0'0'253'0,"0"0"-152"16,91-25-72-16,3-4 20 16,34-9 75-16,18-3-32 0,-1 3-8 15,-12 4-39-15,-21 6-5 16,-11 6-24-16,-22 6-16 16,-22 6-6-16,-15 6-84 15,4 2-130 1,-10-3-142-16,-8 3-602 0</inkml:trace>
  <inkml:trace contextRef="#ctx0" brushRef="#br0" timeOffset="202.8754">20752 14817 1521 0,'0'0'209'16,"0"0"-154"-16,0 0-42 0,0 0-4 15,145 10 36 1,-43-25 11-16,28-19-15 0,9-7-17 16,-8-5-8-16,-17 9-16 15,-27 12-45-15,-27 8-170 16,-18 6-298-16</inkml:trace>
  <inkml:trace contextRef="#ctx0" brushRef="#br0" timeOffset="3200.9942">4067 12883 590 0,'0'0'571'16,"0"0"-484"-16,0 0-51 0,0 0 32 15,0 0 25-15,0 0-39 16,-30-5-40-16,30 18-2 16,0 10-8-16,8 11 9 15,5 11 8-15,2 8-2 16,-2 5-6-16,-2 2-6 15,-2 1 2-15,3-6-9 16,-3-2 0-16,1-9-44 16,-1-12-51-16,0-11-29 15,-3-15-86-15,-3-6-36 16,-3 0-259-16</inkml:trace>
  <inkml:trace contextRef="#ctx0" brushRef="#br0" timeOffset="3440.8944">4128 13070 715 0,'0'0'133'0,"0"0"-55"16,0 0 0-16,0 0 38 15,0 0 0-15,0 0-24 16,0 0-44-16,-4-27-48 16,4 37-24-16,1 5 24 15,11 9 7-15,6 5 35 16,3 9-7-16,-3 1-4 15,4 2-7-15,-5 0-21 16,2 3-3-16,-4-2-43 0,-3-2-30 16,-9 6-83-1,0-10-86-15,-3-10-83 0</inkml:trace>
  <inkml:trace contextRef="#ctx0" brushRef="#br0" timeOffset="3807.1001">3921 13439 1023 0,'0'0'242'0,"0"0"-212"16,0 0-20-16,0 0-16 15,0 0 7-15,0 0-1 16,0 0 34-16,94 17 9 16,-54-4-14-16,2 1-10 0,0-1-9 15,-2-1-8 1,-3-6 8-16,-1-3-9 0,-6-3 5 15,-2-2-6-15,-7-16-30 16,-4-9-14-16,-7-8 31 16,-6-8 13-16,-4-3-1 15,0 0 1-15,-1 9 0 16,-9 8 1-16,2 8 24 16,-1 12 44-16,6 6-9 15,0 3 8-15,-1 0 20 16,4 6-87-16,0 13 8 15,0 12 3-15,10 9-5 16,2 9-1-16,3 5-6 0,9 27-70 16,-3-11-100-1,-2-6-155-15</inkml:trace>
  <inkml:trace contextRef="#ctx0" brushRef="#br0" timeOffset="6025.5446">9795 12441 342 0,'0'0'228'0,"0"0"-79"16,0 0-21-16,0 0 11 15,0 0 76-15,0 0-6 16,0 0 11-16,-35-75-38 15,33 73-52-15,0 2-17 0,2 0-35 16,0 7-19 0,2 17-27-16,15 22-12 0,7 28-4 15,0-1 10 1,-3-1-15-16,-3-10-4 0,-3-12-6 16,3 3 5-16,4 3-6 15,-2-6-24-15,0-8-44 16,0-9-59-16,-4-13-68 15,-3-7-133-15,-8-13-198 0</inkml:trace>
  <inkml:trace contextRef="#ctx0" brushRef="#br0" timeOffset="6250.788">9975 12501 1322 0,'0'0'212'0,"0"0"-84"0,0 0-80 15,0 0-34-15,0 0 55 16,0 0 1-16,21 92 6 16,-6-43-27-16,3 6-20 15,0 1-15-15,0-1-6 16,-3-4-8-16,-3-2-44 16,-2-6-53-16,-7-5-84 15,-6-1-81-15,-12-10-78 16,-10-10-446-16</inkml:trace>
  <inkml:trace contextRef="#ctx0" brushRef="#br0" timeOffset="6585.0122">9644 13110 1330 0,'0'0'228'0,"0"0"-195"16,0 0-11-16,0 0-20 15,86 24 54-15,-36-16-2 16,13-5 5-16,2-3-11 15,5 0-13-15,-3 0-14 16,-2-7-10-16,-9-3-5 16,-8-6-6-16,-6-6-19 15,-11-7-63-15,-4-9-60 16,-11-5-46-16,-5-7-51 16,-10-1 15-16,-1 5 127 15,-1 4 97-15,-13 9 85 16,2 7 31-16,2 10 32 15,3 7 34-15,2 6 23 0,2 3-70 16,3 0-55-16,0 22-43 16,0 21-23-16,9 29-5 15,1 31-9-15,-4 11-39 16,-4-22-160-16,-2-20-175 0</inkml:trace>
  <inkml:trace contextRef="#ctx0" brushRef="#br0" timeOffset="15402.1709">1973 13604 927 0,'0'0'113'16,"0"0"-67"-16,0 0-46 15,0 0 0-15,-3 73 0 16,22 16 0-16,7 42 36 16,4 26 9-16,-2 10 3 15,-1-8-8-15,-11-16-6 16,-2-4-11-16,-5-7-1 16,-4-10 2-16,-2-13-8 15,-1-25-11-15,1-23-4 16,0-21-2-16,3-10 1 15,13-2-106-15,-2-8-79 16,-1-12-152-16</inkml:trace>
  <inkml:trace contextRef="#ctx0" brushRef="#br0" timeOffset="17812.5229">1830 13541 1053 0,'0'0'86'16,"0"0"-86"-16,0 0-13 16,97-16 6-16,-42 13 5 15,24 3 2-15,27 0 8 16,37 0-8-16,24 0 14 16,15 0 12-16,1-5-8 15,-9-7-7-15,-1-2 2 16,-5 2 2-16,5 2-7 15,5 0-7-15,4 3 10 0,-3 0-10 16,0 1 7-16,-5 0 6 16,-4-1-2-16,5-1 2 15,2-2 9-15,-1-4-4 16,-1-3 6-16,-1-5-3 16,-4-5-1-16,-1-4 4 15,-1 5-8-15,1-4-2 16,-2 6-9-16,-1 0 7 15,-4 3 1-15,-7 3-8 16,-6 2 19-16,-1 4-13 16,-3-1-4-16,-2 1-2 15,3 1-5-15,-3-3 1 0,-5 1-1 16,-3-2 6 0,-2 0-1-16,10-1 3 0,1 2 26 15,6 3 16-15,4 3-29 16,1 4-9-16,-3-3-5 15,-4 0-7-15,-2-3 10 16,0-1-3-16,2 3-6 16,-2-1 7-16,-4 3-8 15,-2 0 11-15,-9 3-6 16,-10 1 1-16,-11 2-7 16,-11 0 0-16,-2 0 6 15,-2 0 1-15,-4 0-1 16,-4 0-4-16,-4 0 4 0,-10 0 6 15,-13 0-11 1,-12 0-1-16,-2 0 1 0,8 2 1 16,8 3-2-16,7 2 1 15,-5-1-1-15,-5-1 0 16,-5-4 1-16,-9 1 0 16,-3-2 0-16,-1 0 6 15,-5 0-6-15,-4 0-1 16,-6 0 0-16,-3 0 1 15,-7 0 0-15,-4 0-1 16,0 3 0-16,-4 5-8 16,-1 5-5-16,2 2 6 0,-2 7 7 15,1 2 8 1,1 6 19-16,0 0-4 0,-2 7-4 16,2 1-6-1,0 2 6-15,0 2 0 0,0 4-11 16,1 0 6-16,-1 4 4 15,-1 0 4-15,5 3-15 16,-2 0 4-16,-1 4 3 16,2 4-5-16,2 11 16 15,-1-5 8-15,-1 0-5 16,2-1-4-16,0-11-9 16,3 11 1-16,2-4 2 15,-1 3 10-15,0 1-3 16,0 2-10-16,-2 1-1 15,-1 2 3-15,-3-2-3 16,1 9-8-16,-2 11 2 0,-2-10 2 16,0-9-3-16,-2-9 2 15,-1-13-7-15,2 5-1 16,2 3 1-16,-4-2-1 16,0-4 1-16,-1-4 5 15,-1 0-5-15,2-2-1 16,-3-1 0-16,1-1 0 15,-2 1-1-15,1 0 1 16,-2-1 1-16,1-4 8 16,-2 0-10-16,0-6-1 15,0-4 0-15,0-2 1 16,0-5 0-16,0-3 1 16,0-4-1-16,0-1 0 15,-5-3-9-15,1-3 8 0,-2-1 0 16,-1-3 0-1,-2 1-5-15,-5-3 6 0,-5 1-2 16,-7-2 2-16,-11 0-2 16,-6 0 1-16,-24 0-10 15,-26 0 4-15,-26 0-3 16,-12 0 8-16,-1 0 2 16,6 0 0-16,14 1 0 15,-3 3 0-15,2 3 1 16,-1 4 0-16,2 3 0 15,-1 4 0-15,-3 3 7 16,1 2-8-16,1 4-1 0,-2-1-1 16,0 5 2-1,-2-1 2-15,-3-2-2 16,2 0 0-16,-2-3 0 16,-1-2 0-16,-1-4 1 0,1-4 8 15,3-3-9-15,1-2-1 16,1 0 0-16,1-3 0 15,0 0 1-15,1 0 0 16,3-2 0-16,3-1 1 16,-3-1-1-16,1-2 9 15,-5 1-9-15,-1-1-6 16,-7-1 5-16,-7 0 0 16,-2 0 1-16,-3 0 0 15,-4-9 0-15,0 1-1 0,-1 2-12 16,0-2 13-16,-1 3-1 15,-1 3-8-15,-5-3 8 16,1 3 1-16,-1-1 0 16,2 0 0-16,1 2 5 15,2-1-5-15,-2 1-1 16,1 1-14-16,-1-2 2 16,3 0 7-16,-1 1 6 15,7-1-1-15,1 0 1 16,5-1 7-16,6 1-7 15,3-2-5-15,9 0 4 16,5-1-8-16,-2 1 8 16,7 0 0-16,1-3 1 15,9-3 0-15,17 2 0 0,17 0-6 16,13 2 6-16,5 1 0 16,-9-1-11-16,-2-2 5 15,-9-3-12-15,2 1-10 16,0-4 8-16,0-2 12 15,0-1 7-15,1-1-6 16,-1-2 6-16,4-1-1 16,0 2-8-16,4 2 10 15,5 1-1-15,0 2 1 16,5 0 0-16,1 2 0 16,5 2-1-16,1 1 0 15,3 1 1-15,2 0 1 16,1 0-1-16,-3 0 0 0,0-1-1 15,-1-3-5 1,-3-1 6-16,1-1 6 0,-3 1-6 16,2 2 0-16,-2 0 0 15,6 2-1-15,5 1 0 16,1 1 0-16,7 2 0 16,1-1 1-16,1-1-1 15,5 2 1-15,1-5 1 16,0 0 9-16,1-2 2 15,-2-5-2-15,4-5 0 16,-3-7-9-16,-4-7 0 16,-1-7-1-16,-4-9 9 15,-1-7 10-15,-2-3-7 16,0 0-2-16,3 2 4 0,-1 6-12 16,3 1-1-1,-1 6 5-15,4 2-6 0,1 6 0 16,1 3-1-16,1 7 0 15,7 5-15-15,-2 6-37 16,4 6-31-16,-1 5-36 16,2 5-50-16,3 2-133 15,5 0-338-15</inkml:trace>
  <inkml:trace contextRef="#ctx0" brushRef="#br0" timeOffset="28554.7804">18479 15143 1367 0,'0'0'204'16,"0"0"-99"-16,0 0-93 15,0 0-12-15,0 0 24 16,117-92 33-16,-49 53-8 16,23-11-21-16,19-11-6 15,10-3-10-15,-10 10-5 16,-22 14-5-16,-27 14 8 0,-18 7-10 15,-4 6-26-15,0 2-83 16,-2 2-75-16,-4 9-79 16,-14 0-57-16,-14 3-410 0</inkml:trace>
  <inkml:trace contextRef="#ctx0" brushRef="#br0" timeOffset="28788.3543">18726 15243 1108 0,'0'0'133'15,"0"0"-133"-15,0 0 0 16,0 0 29-16,0 0 61 0,132-34-33 16,-43-16-2-16,24-16-13 15,10-9-14-15,-7 2-9 16,-26 14-6-16,-26 19 3 15,-18 11-16-15,12 2-96 16,-9 3-181-16,-10 7-748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7:24:40.6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4810 5571 1305 0,'0'0'39'0,"0"0"11"16,-125-39-4-16,50 39 15 15,-19 15 6-15,-24 36-32 16,-4 19 25-16,7 16-6 16,17 5-3-16,22-2-24 15,15 8-2-15,17 3-13 16,22 4-7-16,19 8-5 0,6 0 0 15,36 3-1-15,19-2 0 16,16-10-21-16,7-5 9 16,4-8 12-16,3-1-1 15,-3 3 1-15,-9 1 1 16,-12 0 6-16,-21 1 4 16,-20 3-1-16,-23 5 1 15,-24 5-9-15,-34 1-1 16,-23 3 6-16,-16-5 3 15,-12-6-9-15,-12-13 8 16,-1-12-6-16,7-19 4 16,21-22 2-16,26-15 0 15,23-15 5-15,14-4 9 16,-1 0-15-16,7-12 23 16,3 1-5-16,11-1-9 0,10 2-16 15,1 5-2-15,0 3-14 16,12 2-6-16,7 12 13 15,8 19 3-15,4 30 6 16,-1 41 0-16,-6 48 1 16,-12 28 7-16,-12 19 5 15,-3 8-13-15,-22-3 2 16,-7 16 8-16,-5 6 2 16,-8 9 4-16,-3 5 6 15,-4 7-2-15,-3 6-4 16,3 2-14-16,-2 4 10 0,2-2 4 15,3 2-6 1,4-1 8-16,6-2-4 0,1-2 1 16,3-3-6-16,-1 0-7 15,-1-4 9-15,-2-2-5 16,-7-3 6-16,-6-3-11 16,-4-8-1-16,-2-5 1 15,5-10 20-15,4-6-21 16,8-8 12-16,8-17-12 15,14-13 20-15,13-20-4 16,6-16-9-16,27-17-7 16,15-14-7-16,7-21 5 15,24-6-3-15,15-14 5 16,15-15 0-16,19-8 0 0,5-28 5 16,10-11-4-16,14-17-1 15,10-16 6-15,3-8-6 16,-3-2 1-16,-12 4 1 15,-15 5-2-15,-26 7 1 16,-23 10-7-16,-24 7 3 16,-3 10-105-16,-22 0-216 15,-11 0-534-15</inkml:trace>
  <inkml:trace contextRef="#ctx0" brushRef="#br0" timeOffset="2082.7309">13780 16733 980 0,'0'0'153'15,"0"0"-105"-15,0 0-33 16,0 0-14-16,0 0 10 16,99 7 38-16,-65-2 6 15,5 2 21-15,4-1-11 16,5-2 27-16,1-4-17 15,3 0-27-15,3 0 11 16,0-2-2-16,-2-11 4 16,-2-3-7-16,-4-3-8 15,-5-3-4-15,-5-5 2 16,-4 0-1-16,-4-3 18 16,-7-5-10-16,-6-1-10 15,-2-6-9-15,-7-6 10 0,-4-2-10 16,-3-4-11-16,0-1-20 15,0 2 23-15,-6 2-9 16,-3 2-1-16,-4-2 10 16,-2-2-3-16,-7 2-3 15,-5-2-8-15,-6 0-8 16,-8 2 6-16,-5 2-7 16,-5 2 4-16,-5 5-4 15,-4 2 0-15,-3 8-1 16,1 7-9-16,-5 4 9 15,-2 8-1-15,1 6 0 16,-7 7-7-16,2 0 7 0,-3 11 1 16,0 12-12-16,4 2 11 15,4 4 1-15,5 6 0 16,8-1 0-16,4 5 0 16,5 2 0-16,7 4-6 15,5 5 6-15,5 1-2 16,7 7-4-16,7-3 5 15,5 3-9-15,7-5 9 16,3-1 1-16,0-4 0 16,16-3 1-16,5-1-1 15,3-3 0-15,7-1-1 16,5-1 0-16,4-3 1 16,5-3-6-16,7-2 11 0,2-8-11 15,4-3 4-15,0-6 2 16,0-3 1-16,-4-6 5 15,-2-2 2-15,-6-3-7 16,-5 0 18-16,-7 0-7 16,-6 0-1-16,-2 0-4 15,-7-5 2-15,-1 2-9 16,-3 0 1-16,-3-2 5 16,-1 2-6-16,-3 0 0 15,-2 3 0-15,-3-3-25 16,-1 3-52-16,-2 0-105 15,0 0-115-15,0 0-466 0</inkml:trace>
  <inkml:trace contextRef="#ctx0" brushRef="#br0" timeOffset="9192.5303">18234 15715 195 0,'0'0'105'0,"0"0"-72"16,0 0-8-16,0 0 126 0,0 0-21 16,0 0-43-16,20-24-29 15,-20 24-35-15,-3-1-12 16,0 1 2-16,1 0-13 16,1 0-10-16,1-2-28 15,0 1-38-15,0-2-51 16,0 0-22-16,0 1-53 0</inkml:trace>
  <inkml:trace contextRef="#ctx0" brushRef="#br0" timeOffset="11407.6394">17934 15470 553 0,'0'0'195'0,"0"0"-14"16,0 0 35-16,0 0 9 15,0 0-16-15,0 0-22 16,0 0-18-16,-11-61-6 15,8 61-57-15,1 0-88 16,1 13-18-16,1 15 0 16,0 12 3-16,0 9 9 15,7 5-11-15,5 1 17 16,1-5-17-16,2-3-1 0,0-6-1 16,3-7 1-1,0-7 0-15,-2-9-54 0,2-8-56 16,-6-10-27-1,0 0-13-15,-2-23 45 0,-4-9 35 16,-3-11-5-16,-3-5 23 16,0-3 33-16,0-1 19 15,0 3 0-15,-3 5 36 16,0 9 40-16,-1 7 39 16,1 11 1-16,-1 8-14 15,1 6-15-15,1 3-41 16,2 0-46-16,0 17-6 15,0 6 6-15,0 9 14 16,2 7-1-16,5 2-3 16,-1-1 3-16,-2 1-7 0,-2 0-5 15,-2-5-1-15,0-3-50 16,0-4-10-16,-8-9-39 16,-9-3 15-16,-7-6-8 15,-6-9 0-15,-4-2 25 16,-7 0 43-16,-2-11 6 15,4-1 18-15,5-3 6 16,7 3 10-16,9 6 23 16,8 3 34-16,7 1-12 15,3 2-35-15,0 0-24 16,9 11-2-16,10 4 13 16,6 5 6-16,5-1-3 0,2 1 5 15,2-1-5 1,2-5-7-16,0-3 1 0,-1-4-3 15,-3-7-1-15,-4 0 7 16,-4-4-5-16,-3-13-1 16,-5-4-6-16,-5-6 6 15,-5-4-6-15,-5-2 6 16,-1 1-5-16,0 3 8 16,-1 3-1-16,-4 8 26 15,2 5 10-15,0 7-3 16,2 5-2-16,-1 1-37 15,2 3-3-15,0 14-3 16,0 7 3-16,0 6 19 16,2 2-10-16,5 1 0 15,1 0-3-15,-1-1-6 0,5 0-42 16,12-6-83-16,-5-6-210 16,1-13-699-16</inkml:trace>
  <inkml:trace contextRef="#ctx0" brushRef="#br0" timeOffset="14201.1218">18316 15340 451 0,'0'0'160'0,"0"0"-1"16,0 0-28-16,0 0 1 0,0 0 9 15,0 0-31-15,0 0-23 16,0-2-7-16,0 2-4 16,0 0-12-16,0 0 4 15,0 0-24-15,0 0-22 16,0 0-8-16,0 0-5 16,0 0-9-16,0 0-5 15,0 0-65-15,0 0-85 16,9 0-25-16,0 6-38 15,0-1-159-15</inkml:trace>
  <inkml:trace contextRef="#ctx0" brushRef="#br0" timeOffset="14891.2963">19542 15369 527 0,'0'0'135'0,"0"0"-49"16,0 0-23-16,0 0 38 0,0 0-13 16,0 0-15-1,0 0-13-15,0 0-21 0,0 0-7 16,0 0-6-16,0 0 9 15,0 0-3-15,0 0-6 16,0 0 2-16,0 0-4 16,0 0 11-16,0 0-13 15,0 0 0-15,0 0 2 16,0 0 10-16,0 0 1 16,0 0 5-16,0 0-5 15,0 0 2-15,0 0 2 16,0 0-4-16,0 0-4 15,0 0-9-15,0 0-2 0,0 0-2 16,0 0-10 0,0 0 3-16,0 0-10 0,0 0-1 15,0 0-7-15,0-3-105 16,-4-4-282-16</inkml:trace>
  <inkml:trace contextRef="#ctx0" brushRef="#br0" timeOffset="17975.8459">27346 12968 1151 0,'0'0'155'0,"0"0"-116"15,0 0-23-15,-115-46-6 0,63 46-4 16,-9 5 4 0,-3 18-4-16,-3 7 4 0,4 6 4 15,11 3 1-15,12 2-9 16,16 0-6-16,15-2 0 16,9-2-1-16,13-6 0 15,19-7-41-15,11-12 6 16,5-12 14-16,4-3 10 15,0-27 11-15,-6-10 1 16,-3-12 0-16,-5-4 17 16,-8-3 31-16,-5 2 16 15,-5 8 1-15,-7 11 11 16,-4 13 7-16,-6 12-9 16,-2 12-30-16,1 1-44 15,1 24 0-15,4 15 0 16,4 12 1-16,5 7 13 0,3 5-13 15,7-4-1-15,4-6-35 16,2-11-48-16,4-13-28 16,4-14-21-16,-2-15-15 15,-2-5 18-15,-5-23 40 16,-6-11 29-16,-7-8 60 16,-5-6 24-16,-6 0 64 15,-4 2 23-15,-2 6-1 16,-1 10-12-16,0 9-5 15,0 11 13-15,0 8-7 16,0 7-57-16,-1 0-40 16,1 12 4-16,0 15-5 0,1 6 0 15,17 6 1 1,7 0 6-16,6-3-7 0,8-9 5 16,5-10 0-16,2-12 5 15,0-5 1-15,0-25-5 16,-5-13-5-16,-1-20-1 15,-9-29 8-15,-10-27-3 16,-6 7-5-16,-11 18 7 16,-4 29-7-16,0 33 42 15,0 3 2-15,0 7 1 16,0 3-7-16,0 14-30 16,0 7-9-16,0 23-3 0,14 25 2 15,8 24 1 1,1-2-1-16,-4-9-63 0,-7-15-41 15,-8-19-70-15,-4 0-52 16,0-4-49-16,-10-13-220 0</inkml:trace>
  <inkml:trace contextRef="#ctx0" brushRef="#br0" timeOffset="18968.7315">27862 12777 995 0,'0'0'185'16,"0"0"-66"-16,0 0-55 15,0 0-63-15,0 0 16 16,0 0-1-16,82 10-4 16,-37 3-11-16,1-2 8 15,-1-4-3-15,-6-6-5 0,-5-1 7 16,-4-10-7-16,-4-10-1 16,-7-10 13-16,-6-3-1 15,-2-3 33-15,-4 3 23 16,-4 5 1-16,0 9 9 15,-3 10-16-15,2 6-29 16,-2 3-33-16,3 10 0 16,0 16-9-16,4 8 9 15,0 5 8-15,2 5-8 16,3-5 0-16,0-5 5 16,0-8-5-16,2-10 1 15,-2-8-1-15,2-8 6 16,1 0 4-16,6-12-2 0,0-11-8 15,2-3 2-15,-1-3-1 16,-1 3 0-16,-2 4 6 16,-1 7-6-16,-3 6-1 15,1 6-1-15,4 3 0 16,-1 0-1-16,7 10 1 16,2 6 0-16,5 0 1 15,3-1-2-15,0-6-32 16,2-4-30-16,-4-5-9 15,-1-3 2-15,-3-15 34 16,-6-6 13-16,-8-4 16 16,-4-2 8-16,-9-1 1 15,-3 2 6-15,0 2 5 16,-9 5 21-16,-4 7 14 0,-3 5-17 16,1 7-6-16,-3 3-15 15,3 3-9 1,-2 18 0-16,4 11 2 0,2 4-2 15,4 6 6-15,7 2 0 16,0-2-4-16,3-5-1 16,15-9 6-16,4-8-1 15,3-8-6-15,1-10 19 16,2-2-8-16,2-5 2 16,-3-14-11-16,-3-3 3 15,-5-2-4-15,-7 3 0 16,-4 4 6-16,-5 5 30 0,-3 6-4 15,0 6-17-15,0 0-16 16,0 8-15-16,0 10 14 16,1 5 0-16,6-1 1 15,4-2 0-15,1-6 0 16,3-7 2-16,1-7 5 16,5 0 5-16,0-10-2 15,-1-16-7-15,0-11 3 16,-2-23 3-16,-7-23 2 15,-8-25 13-15,-3-8-8 16,-6 7-6-16,-7 29 15 16,3 31 13-16,6 20 15 15,1 17 15-15,1 1-2 16,1 6-41-16,-1 5-25 0,2 5-4 16,0 27-4-1,5 22 8-15,12 23 6 0,2 25-6 16,0 7-32-16,-5-7-85 15,-6-11-53-15,-5-34-136 16,-1-19-345-16</inkml:trace>
  <inkml:trace contextRef="#ctx0" brushRef="#br0" timeOffset="19141.0116">29615 12634 1607 0,'0'0'198'16,"0"0"-142"-16,91 3-56 0,-39-1-5 15,36 1-65-15,-13-2-82 16,-8-1-190-16</inkml:trace>
  <inkml:trace contextRef="#ctx0" brushRef="#br0" timeOffset="19322.6036">30317 12322 1388 0,'0'0'236'0,"0"0"-213"16,0 0-21-16,0 0 0 16,-16 128-2-16,16-46 8 0,12 23-1 15,-6 6 0-15,-6-14-7 16,-2-32-165-16,-11-33-154 0</inkml:trace>
  <inkml:trace contextRef="#ctx0" brushRef="#br0" timeOffset="19539.6077">30191 12175 1305 0,'0'0'200'0,"0"0"-149"16,46-102-26-16,-12 71-6 15,8 11 1-15,3 8 21 16,5 12-13-16,0 0-14 0,-1 21-6 16,-7 12-8-16,-11 8-2 15,-13 9-9-15,-17 6-38 16,-1 2-47-16,-45 15-65 16,-1-14-100-16,1-14-415 0</inkml:trace>
  <inkml:trace contextRef="#ctx0" brushRef="#br0" timeOffset="19840.5368">30632 12272 1392 0,'0'0'184'16,"0"0"-133"-16,0 0-49 0,0 0-2 15,94-7 0 1,-70 31 1-16,0 12-2 0,-6 8 0 15,-6 6 1-15,-12 3 0 16,0-4-19-16,-18-8-8 16,-3-12 13-16,3-12 5 15,5-15 9-15,7-2 19 16,6-20 42-16,0-17-18 16,16-12-10-16,12-9-14 15,8-3-19-15,5 5-64 16,2 7-51-16,-1 12-68 15,5 7-17-15,-10 11-60 16,-8 10-369-16</inkml:trace>
  <inkml:trace contextRef="#ctx0" brushRef="#br0" timeOffset="20155.4252">31007 12308 472 0,'0'0'96'0,"0"0"-24"16,0 0-4-16,0 0 10 15,44 78 41-15,-21-67-3 16,2-3-31-16,4-5-27 16,2-3-23-16,-3 0-21 15,1-6-2-15,-4-8-5 16,-6-5 2-16,-7-3 8 16,-7 0-17-16,-5-1 15 15,-11 1 2-15,-20 7-8 0,-10 4-9 16,-8 7-2-1,2 4 0-15,8 2 1 0,12 18-18 16,13 8-3-16,14 5 6 16,5 2 0-16,26-1-30 15,14-2-21-15,15-6-50 16,37-11-65-16,-15-6-186 16</inkml:trace>
  <inkml:trace contextRef="#ctx0" brushRef="#br0" timeOffset="20554.5578">31599 12376 436 0,'0'0'278'0,"0"0"-83"16,0 0-66-16,-46-76-52 16,13 62-38-16,-6 7 1 0,2 7 21 15,4 0 6 1,6 20-43-16,8 11-18 0,8 8 11 16,8 6-5-16,3 2 0 15,0-2-4-15,15-6 7 16,6-11-14-16,3-11 14 15,4-11 2-15,0-6 11 16,4-16-2-16,-4-17 18 16,3-22-24-16,-1-26 9 15,0-30-11-15,-3-7-8 16,-6 15-3-16,-6 25 3 16,-9 36 5-16,-3 13 33 15,0 2 6-15,-2 4-7 0,1 6-6 16,-1 12-11-1,-1 5-28-15,0 6-2 0,3 21-1 16,0 15 1-16,6 21 1 16,5 19 8-16,0-2-8 15,1-10 0-15,2-10 1 16,-4-15-2-16,2 2 0 16,-1 3-2-16,-10 2-111 15,-2-13-117-15,-2-13-259 0</inkml:trace>
  <inkml:trace contextRef="#ctx0" brushRef="#br0" timeOffset="20721.9836">32008 12434 1452 0,'0'0'235'0,"0"0"-166"16,0 0-56-16,0 0-13 15,0 0-17-15,0 0-195 16,-81 21-439-16</inkml:trace>
  <inkml:trace contextRef="#ctx0" brushRef="#br0" timeOffset="21485.8416">27570 14184 1066 0,'0'0'137'0,"-14"79"-93"0,8-24-30 16,-2 6 27-16,3-3 5 16,2-3-17-16,2-7-3 15,1-9-13-15,0-10-7 16,0-16-6-16,0-13 9 16,0-12 5-16,1-40-14 15,2-36-22-15,-3-34-4 16,0-16 26-16,3 3 19 15,10 16 52-15,6 35 5 16,3 25-12-16,0 23 87 16,-2 14 0-16,7 8-66 15,5 7-46-15,7 7-28 16,0 13-10-16,-2 20 0 0,-5 13-1 16,-10 5-1-16,-13 6 1 15,-9-3 0-15,-6-2 0 16,-21-4 1-16,-9-6-1 15,-6-6-25-15,-2-9-63 16,-10-19-130-16,14-8-151 16,10 0-665-16</inkml:trace>
  <inkml:trace contextRef="#ctx0" brushRef="#br0" timeOffset="22556.0654">27985 14053 1347 0,'0'0'177'0,"0"0"-141"16,89 18-21-16,-48 2 5 15,-4 7 30-15,-7 9 24 16,-10 3-33-16,-9 2-19 16,-11-3-11-16,0-3 0 15,-9-9 0-15,-8-7 0 16,-3-12 6-16,2-7 5 15,6-15 2-15,6-21 3 16,6-14-13-16,6-6-14 16,21-1-9-16,11 5-57 15,13 9-20-15,4 12-21 16,2 10-11-16,-2 7 54 16,-3 8 12-16,-10 5-70 15,-7 1 6-15,-10 0 16 16,-10 0 27-16,-8 1 18 15,-4 3 31-15,-3-2 24 0,0-2 29 16,0 3 45-16,0-3 10 16,0 2 21-16,-4 0-38 15,-1-1-21-15,1 4-12 16,1-1-15-16,1 3-5 16,2 1-5-16,0 2 1 15,2 1-3-15,10-1-5 16,4-1 9-16,2-6-2 15,1-3-2-15,1 0 3 16,-2-6-8-16,-2-11 7 16,-4-3-1-16,-7-4-7 15,-5 0 0-15,0-1 5 0,-17 3 5 16,-8 1 30-16,-7 4 14 16,-5 9 2-16,-2 8-6 15,2 0 6-15,1 17-6 16,5 12-19-16,6 5-16 15,7 6-4-15,10 4-2 16,8 3-2-16,5-1-2 16,20-5 7-16,11-5-13 15,10-13 9-15,5-9 1 16,6-12-8-16,-1-2-2 16,-2-17-17-16,-6-12-23 0,-7-10-5 15,-8-9 17 1,-9-5 16-16,-9-8 12 0,-12 1-1 15,-3-1 1-15,-4 6 21 16,-17 6 14-16,-2 10-6 16,-1 11 8-16,4 8-2 15,6 8-3-15,2 10-23 16,6 2-9-16,2 12 0 16,2 17 0-16,2 10-1 15,0 9 0-15,0 4-22 16,11 2-20-16,7-5-21 15,1-7-45-15,3-12-23 16,4-13 28-16,-1-11-9 0,0-6 55 16,-2-14 36-1,-7-14 16-15,-3-22 6 0,-8-23 18 16,-5-19 9-16,0 2 10 16,0 19 23-16,-3 26 53 15,-1 23 42-15,1 2-12 16,1 4-26-16,1 4-6 15,-1 6-37-15,2 6-37 16,0 1-37-16,0 21-2 16,0 25 2-16,16 27 1 15,4 27-1-15,1-6 0 16,-2-16 2-16,-8-23-1 16,-2-15 1-16,2 5-2 15,18 15-13-15,-2-3-151 16,-2-21-349-16</inkml:trace>
  <inkml:trace contextRef="#ctx0" brushRef="#br0" timeOffset="22812.7202">29423 14062 1582 0,'0'0'235'0,"0"0"-172"0,0 0-46 16,0 0-9-16,0 0-7 15,119-23-1-15,-65 12-86 16,-2-2-280-16</inkml:trace>
  <inkml:trace contextRef="#ctx0" brushRef="#br0" timeOffset="23210.8797">30246 13629 1664 0,'0'0'187'0,"0"0"-187"15,0 0 0-15,0 0 0 16,-92 92-6-16,72-37 6 16,7 6 0-16,5 6 1 15,7-13 0-15,-1 4 7 16,1-12 0-16,1-12-8 16,0-13-73-16,0-20 3 15,1-4 57-15,11-31 13 16,3-28 0-16,2-36 1 15,3-35 5-15,1-14 48 16,-3 11 30-16,-3 39-10 16,-9 44 14-16,-3 26 14 15,0 20-3-15,-1 5-24 16,4 2-73-16,7 15-2 0,7 21-2 16,12 24 2-16,7 22-2 15,-5 21-11-15,-9 5-56 16,-15-21-51-16,-10-17-63 15,-4-31-128-15,-5-19-278 0</inkml:trace>
  <inkml:trace contextRef="#ctx0" brushRef="#br0" timeOffset="23360.3223">30157 13668 1400 0,'0'0'0'0,"0"0"-109"15,0 0 31-15,108 33 17 16,-36-18-10-16,-11-5-59 16,-6-6-120-16</inkml:trace>
  <inkml:trace contextRef="#ctx0" brushRef="#br0" timeOffset="23699.3789">30626 13568 902 0,'0'0'163'15,"0"0"-111"-15,0 0-28 16,0 0 13-16,-89 50 8 16,73-11 25-16,10 5-27 15,6 9-5-15,0-2-19 0,19-1-8 16,8-8 1 0,4-10-5-16,6-15 2 0,4-13 5 15,0-4 1 1,0-19-15-16,-6-15 0 0,1-22 1 15,-6-24 0-15,-8 1 20 16,-7 6 11-16,-9 15 55 16,-4 24 63-16,-2 7 27 15,0 6-29-15,0 11-92 16,0 10-50-16,0 8-6 16,1 18-9-16,5 13 9 15,5 22 0-15,5 22-9 16,-2 12-82-16,-4-15-136 15,-7-23-253-15</inkml:trace>
  <inkml:trace contextRef="#ctx0" brushRef="#br0" timeOffset="23876.0768">30771 13707 1694 0,'0'0'350'15,"0"0"-350"-15,125-3-31 16,-55-2-42-16,9-1 29 16,21-5-10-16,-9 1-129 15,-10-4-408-15</inkml:trace>
  <inkml:trace contextRef="#ctx0" brushRef="#br0" timeOffset="24286.3816">32240 11850 1257 0,'0'0'252'0,"0"0"-191"16,0 0-45-16,0 0-16 15,102 80 0-15,-52 1 1 16,1 38 21-16,-15 18-6 16,-33 12-2-16,-33 1-12 15,-58-9 8-15,-39-4-10 16,-37-16 0-16,-28-28-97 16,38-35-151-16,15-27-325 0</inkml:trace>
  <inkml:trace contextRef="#ctx0" brushRef="#br0" timeOffset="24757.523">26903 12179 1166 0,'0'0'156'16,"-100"0"-114"-16,44 22-19 16,-8 21 22-16,5 38 44 0,17 49 32 15,17 27-19 1,25 13-29-16,11-4-37 0,30-16-14 15,23-7-11-15,27-5-4 16,38-20-6 0,42-28-1-16,41-34-17 0,34-39-115 15,-50-17-96-15,-25-14-525 16</inkml:trace>
  <inkml:trace contextRef="#ctx0" brushRef="#br0" timeOffset="25329.0477">32091 11606 1172 0,'0'0'149'0,"0"0"-106"0,0 0-43 16,94-63 0-16,-64 50 7 15,1 3 4-15,-1 4 6 16,-2 2-5-16,-4 3-4 16,-5 1-6-16,-8 0-1 15,-6 0-1-15,-5 8-9 16,0 11 7-16,-11 7-4 15,-11 10 6-15,-8 9 0 16,-1 1 0-16,-1 1 16 16,7-5 6-16,7-3 1 15,9-5 21-15,9-4 18 16,15-3 18-16,33 0 17 16,35-5-8-16,27-6-42 0,-6-6-28 15,-18-7-12-15,-31-3-7 16,-11 0-85-16,-10 0-105 15,-7 0-293-15</inkml:trace>
  <inkml:trace contextRef="#ctx0" brushRef="#br0" timeOffset="25740.5751">30661 13187 1620 0,'0'0'260'16,"0"0"-178"-16,0 0-54 0,92-8-20 16,-41 48 2-1,13 38-1-15,11 47 11 0,-6 26 2 16,-21 9-10-16,-34-13-4 15,-29-18-7-15,-54-12-1 16,-41-17-26-16,-41-18-117 16,21-28-183-16,5-27-478 0</inkml:trace>
  <inkml:trace contextRef="#ctx0" brushRef="#br0" timeOffset="26146.0997">26757 13522 1568 0,'0'0'167'16,"-70"132"-141"-16,43-3-13 15,18 29 0-15,20 8 40 0,45-10-14 16,31-14 14-16,31-1-5 16,31-8-18-16,33-15-21 15,29-18-9-15,30-35-5 16,-52-26-92-16,-22-31-263 0</inkml:trace>
  <inkml:trace contextRef="#ctx0" brushRef="#br0" timeOffset="26721.2034">31278 13099 1534 0,'0'0'23'0,"0"0"-23"0,85-17-19 16,-49 13 19-16,-3 4 17 15,-2 0 8-15,-4 1-12 16,-3 12-12-16,-8 5 1 15,-8 4-1-15,-8 3-1 16,-15 2 0-16,-21 1 1 16,-9 0 1-16,-4 0 9 15,6-2 9-15,10-4 12 0,13-4-6 16,16-2 1-16,4-6 37 16,36-1 59-16,40-6 17 15,34-3-37-15,17 0-59 16,1-10-29-16,-13-9-15 15,-17-2-9-15,-26 3-119 16,-17-3-189-16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5:58:36.1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13203 3246 1796 0,'0'0'139'0,"0"0"-65"15,0 0 22-15,0 0-9 16,0 0-41-16,-47-7-28 16,39 40-12-16,0 9 9 15,2 8 2-15,-1 3-8 16,3 0 2-16,-2-3-6 15,0-6-5-15,-2-7 0 0,2-9 0 16,3-11 1-16,0-13 1 16,0-4 10-16,-3-18 13 15,-3-19-19-15,-4-21-6 16,2-25 0-16,5-21 0 16,5 9 0-16,1 18 7 15,6 26-6-15,9 20 0 16,7 2-1-16,7 0-1 15,5 5 0-15,2 10 1 16,-2 9-2-16,2 5-7 16,-8 8 2-16,-5 14 1 15,-9 8-1-15,-11 8 5 16,-3 7-35-16,-20 2-13 16,-18 5-37-16,-9-4-46 0,-16 2-80 15,12-11-134-15,14-17-368 0</inkml:trace>
  <inkml:trace contextRef="#ctx0" brushRef="#br0" timeOffset="232.3041">13575 2880 1667 0,'0'0'190'15,"0"0"-33"-15,0 0-8 16,0 0-48-16,0 0 1 15,0 0-61-15,0 0-26 16,-87 114-6-16,75-61 9 0,6 3-6 16,6 3-6-1,0 1-5-15,15-2-1 0,13-7-47 16,10-8-140-16,36-23-148 16,-10-13-61-16,-3-7-570 0</inkml:trace>
  <inkml:trace contextRef="#ctx0" brushRef="#br0" timeOffset="428.8517">13755 2981 1670 0,'0'0'200'15,"0"0"-36"-15,0 0-68 16,0 0-52-16,0 0-29 16,0 0-9-16,-67 88-5 0,67-39 10 15,0 8-5-15,0-1-5 16,3-2-1-16,3-6 0 15,-3-9-13-15,0-11-121 16,-3-16-125-16,0-11-115 16,0-1-404-16</inkml:trace>
  <inkml:trace contextRef="#ctx0" brushRef="#br0" timeOffset="590.6832">13621 3135 1270 0,'0'0'319'0,"0"0"-107"16,0 0-136-16,0 0-37 15,0 0 10-15,82-22 30 0,-38 37-28 16,8 3-5-16,1 7-26 16,-1 0-18-1,-1 3 5-15,10 6-7 0,-12-7-195 16,-9-10-369-16</inkml:trace>
  <inkml:trace contextRef="#ctx0" brushRef="#br0" timeOffset="805.4618">14022 2709 1936 0,'0'0'226'16,"0"0"-102"-16,0 0-84 0,0 0-34 16,0 0-6-1,28 114 73-15,-1-49 4 0,13 11-25 16,5 17-37-16,-8-9 1 15,-7-13-16-15,-10-14-95 16,2-19-93-16,-1-7-281 16,-3-12-260-16</inkml:trace>
  <inkml:trace contextRef="#ctx0" brushRef="#br0" timeOffset="1142.9308">14322 2967 1627 0,'0'0'193'16,"0"0"-193"-16,0 0-19 16,0 0 19-16,0 0 58 15,86 67 2-15,-47-44-1 0,3 1-25 16,-2-5-11-16,-4-9-6 16,-8-4 3-16,-7-6 30 15,-5-3-21-15,-6-14 30 16,-7-6 3-16,-3-2 18 15,0 0 21-15,-2 5-22 16,-4 4 37-16,0 7-24 16,4 8-38-16,2 1-45 15,0 8-9-15,0 16-18 16,10 9 16-16,7 6 2 16,3 7-1-16,5 0 0 15,-1 0-6-15,3-2-41 0,3-2-142 16,-7-12-139-1,-6-15-323-15</inkml:trace>
  <inkml:trace contextRef="#ctx0" brushRef="#br0" timeOffset="1366.0111">14559 2373 1790 0,'0'0'205'0,"0"0"-91"16,131 4-10-16,-37 36 17 0,22 35 17 16,-1 25-28-1,-21 26-42-15,-33 5-38 0,-46-2-9 16,-24 3-21-16,-59-1 0 16,-49-8-170-16,12-33-88 15,-7-24-843-15</inkml:trace>
  <inkml:trace contextRef="#ctx0" brushRef="#br0" timeOffset="12223.9963">19099 2473 1910 0,'0'0'222'0,"0"0"-173"0,-28 128-39 16,17-32 4-16,4 10 24 16,1-14-2-16,5-25-14 15,1-26-10-15,-2-7-5 16,-1 2 3-16,2 0-9 15,-2-7 0-15,0-15-1 16,-2-14 6-16,-2-14-4 16,-8-34-2-16,-3-29-27 15,-3-39 27-15,5-12 0 16,8 5 19-16,8 26-7 16,0 38 25-16,11 22-3 0,7 10-13 15,7 4-6-15,6 2-15 16,5 6 0-16,-2 14 0 15,-1 1-1-15,-7 18-9 16,-12 14 9-16,-11 8-5 16,-3 10-3-16,-22 6-40 15,-15 2 15-15,-5-1-15 16,-4-1-93-16,10-15-341 16,13-19-667-16</inkml:trace>
  <inkml:trace contextRef="#ctx0" brushRef="#br0" timeOffset="12442.5873">19444 2167 1603 0,'0'0'551'16,"0"0"-327"-16,0 0-59 16,0 0-93-16,0 0-10 15,-49 74-11-15,23-10 5 16,0 17-20-16,7 17-12 15,12 2-15-15,7-9-4 16,16-19-5-16,11-23-10 16,28-22-128-16,-8-17-244 15,2-10-482-15</inkml:trace>
  <inkml:trace contextRef="#ctx0" brushRef="#br0" timeOffset="12631.285">19824 2172 1719 0,'0'0'344'0,"0"0"-206"16,0 0-39-16,-56 104 23 15,33-36-35-15,2 14-27 16,3-3-21-16,5-11-20 16,3-11-19-16,5-20-22 15,1-8-175-15,1-6-144 16,0-18-426-16</inkml:trace>
  <inkml:trace contextRef="#ctx0" brushRef="#br0" timeOffset="12805.6229">19615 2344 1196 0,'0'0'364'0,"0"0"-191"0,0 0 11 15,0 0 10-15,0 0-39 16,103 73-49-16,-62-42-36 15,2 2-46-15,0 3-24 16,14 8-52-16,-12-12-345 16,-10-11-765-16</inkml:trace>
  <inkml:trace contextRef="#ctx0" brushRef="#br0" timeOffset="12984.2314">20072 2462 1829 0,'0'0'356'0,"0"0"-70"15,0 0-167-15,0 0-79 16,0 0-15-16,0 0 42 16,-3 90-14-16,12-49-28 15,3 3-14-15,0 1-10 16,-1-1-2-16,3-3-71 16,-3-12-242-16,-3-16-662 0</inkml:trace>
  <inkml:trace contextRef="#ctx0" brushRef="#br0" timeOffset="13372.9702">20212 1780 1837 0,'0'0'343'15,"0"0"-7"-15,0 0-156 16,0 0-118-16,0 0-43 0,-8 121 8 16,28-8 37-16,8 18-10 15,7 2-11-15,-4-7-17 16,-4-25-16-16,-6-19-10 16,-8-23-17-16,3-20-110 15,-5-19-211-15,-2-15-537 0</inkml:trace>
  <inkml:trace contextRef="#ctx0" brushRef="#br0" timeOffset="13701.6382">20451 2166 1650 0,'0'0'281'0,"0"0"-155"15,0 0 20-15,0 0 19 16,73 78-52-16,-39-51-50 15,2-1-29-15,1-6-19 16,-6-9-2-16,-4-11-1 16,-6 0-10-16,-5-17-1 15,-5-11 0-15,-5-9 11 16,-4-2 29-16,-2 1 30 16,0 7 17-16,0 12 11 15,0 9-12-15,-2 10-22 16,2 0-57-16,0 9-8 0,0 15-11 15,10 11 11 1,5 9 0-16,6 6 2 0,0 0-4 16,-1 1 2-1,0 3-106-15,-4-13-169 0,-6-18-587 0</inkml:trace>
  <inkml:trace contextRef="#ctx0" brushRef="#br0" timeOffset="13949.8441">20825 1484 1955 0,'0'0'318'16,"0"0"-175"-16,93 106 7 0,-10 1-8 15,14 29-24-15,-3 18-27 16,-14 5-37-16,-30-7-18 15,-23-5-12-15,-27-13-11 16,-11-14-13-16,-36-17-1 16,-7-27-18-16,-28-17-44 15,14-28-45-15,10-21-397 0</inkml:trace>
  <inkml:trace contextRef="#ctx0" brushRef="#br0" timeOffset="15652.1855">21948 1976 1729 0,'0'0'329'0,"0"0"-152"16,0 0-76-16,0 0-75 15,0 0-9-15,-12 75 55 16,12-34-3-16,0 2-44 0,0-1-6 15,6 0-1 1,3-2-3-16,-1-2-13 0,2-4-1 16,-4-5 5-16,-1-7-6 15,-2-10-11-15,-2-7-22 16,-1-5 30-16,0-12 3 16,0-19 1-16,-1-11 10 15,-10-21 5-15,-4-19-4 16,3 5 3-16,3 11 15 15,6 13-8-15,3 17 8 16,0 0-3-16,11 2-11 16,5 8-14-16,8 8-2 15,4 6-1-15,1 9-6 0,1 3-2 16,-4 2 1-16,-3 14-17 16,-7 5 24-16,-6 4 1 15,-10 1 10-15,0 4-10 16,-14 1-31-16,-37 13-29 15,6-8-112-15,-4-8-443 0</inkml:trace>
  <inkml:trace contextRef="#ctx0" brushRef="#br0" timeOffset="16172.8592">21513 2351 1564 0,'0'0'535'15,"0"0"-288"-15,0 0-45 16,0 0-68-16,0 0-45 15,0 0-43-15,0 0-40 16,9 2-6-16,7-7-152 0,7-11-547 16</inkml:trace>
  <inkml:trace contextRef="#ctx0" brushRef="#br0" timeOffset="17004.9475">22576 1371 1357 0,'0'0'491'0,"0"0"-271"15,0 0-55-15,-110 40-57 0,53 38 3 16,-4 34-16 0,6 16 8-16,22-2-41 0,24-18-2 15,9-20-27-15,18-16-11 16,7-14-7-16,5-17-12 16,9-11-3-16,20-6-46 15,34-24-111-15,-9 0-171 16,-10-25-769-16</inkml:trace>
  <inkml:trace contextRef="#ctx0" brushRef="#br0" timeOffset="17203.4239">22907 1571 1425 0,'0'0'653'15,"0"0"-524"-15,0 0-45 0,-70 76 31 16,48-27 34-1,2 6-63-15,3 2-36 0,5 2-28 16,4-4-15-16,1-4-7 16,4-5-10-16,1-17-206 15,2-10-161-15,-1-18-496 0</inkml:trace>
  <inkml:trace contextRef="#ctx0" brushRef="#br0" timeOffset="17352.9548">22695 1659 967 0,'0'0'807'16,"0"0"-719"-16,0 0-75 16,0 0 69-16,36 85 68 15,-4-41-44-15,8 3-39 16,6-1-33-16,21 12-34 0,-10-10-55 16,-9-15-442-16</inkml:trace>
  <inkml:trace contextRef="#ctx0" brushRef="#br0" timeOffset="17639.7875">23097 1775 1635 0,'0'0'367'16,"0"0"-255"-16,0 0-89 15,0 0 70-15,0 0 8 16,0 0-24-16,83 21-30 0,-77-1-21 15,-6 4 24-15,0 5 62 16,-7 5-3-16,-11 0-54 16,-1-1-21-16,3-2-16 15,3-5-7-15,7-7-11 16,5-3-1-16,1-8-10 16,4-5-7-16,16-3-27 15,8-5 14-15,17-32-88 16,-5-1-230-16,-7-4-829 0</inkml:trace>
  <inkml:trace contextRef="#ctx0" brushRef="#br0" timeOffset="17845.0894">23338 1180 1905 0,'0'0'369'0,"0"0"-61"15,0 0-133-15,0 0-110 16,0 0-44-16,-9 91-20 15,12 26 39-15,15 21 27 16,9 1-17-16,3-18-26 16,-2-26-12-16,-4-17-11 15,-7-20-1-15,-4-15-22 16,1-11-140-16,-1-8-221 16,-3-14-736-16</inkml:trace>
  <inkml:trace contextRef="#ctx0" brushRef="#br0" timeOffset="18180.7598">23572 1431 1750 0,'0'0'344'0,"0"0"-216"16,0 0-104-16,0 0 45 16,25 83 60-16,-3-42-44 15,6-2-29-15,-1-3-24 16,0-10-15-16,-4-6-3 15,-4-14-2-15,-2-6-12 16,-3-6 9-16,-1-23 4 16,-4-8-1-16,-4-4 55 15,-5-2 12-15,0 9-7 16,0 7 4-16,0 13-9 16,0 11-34-16,0 3-33 0,0 20-14 15,0 14 6 1,3 14 8-16,6 5 0 0,4 2 0 15,2 0-2-15,0-5 2 16,0 5-99-16,-3-16-170 16,-5-15-468-16</inkml:trace>
  <inkml:trace contextRef="#ctx0" brushRef="#br0" timeOffset="18420.1494">23835 894 1758 0,'0'0'347'0,"0"0"-163"16,0 0-99-16,0 0-38 15,93 76 75-15,-38 16 36 16,4 43-78-16,-10 23-27 16,-23-1 23-16,-19-15-31 15,-8-33-30-15,-17-28-6 16,-1-24-8-16,4-19-1 15,0-10-67-15,-2-10-91 16,3-5-345-16,2-13-1328 0</inkml:trace>
  <inkml:trace contextRef="#ctx0" brushRef="#br0" timeOffset="18591.2232">24317 1621 1884 0,'0'0'470'0,"0"0"-301"16,0 0-65-16,0 0-41 15,0 0-63-15,0 0-90 16,0 0-105-16,64 14-384 0</inkml:trace>
  <inkml:trace contextRef="#ctx0" brushRef="#br0" timeOffset="18738.7779">24706 1734 1607 0,'0'0'504'16,"0"0"-358"-16,0 0-65 0,0 0-5 16,0 0-76-16,82 0-148 15,-48 0-384-15</inkml:trace>
  <inkml:trace contextRef="#ctx0" brushRef="#br0" timeOffset="18883.9692">25283 1801 1827 0,'0'0'289'0,"0"0"-173"15,0 0-116 1,88-13-185-16,-53 5-550 0</inkml:trace>
  <inkml:trace contextRef="#ctx0" brushRef="#br0" timeOffset="19018.3272">25777 1802 829 0,'0'0'1331'16,"0"0"-851"-16,0 0-342 15,0 0-68-15,0 0-43 16,0 0-27-16,0 0-203 15,-67 0-1351-15</inkml:trace>
  <inkml:trace contextRef="#ctx0" brushRef="#br0" timeOffset="20014.5176">22427 4200 1066 0,'0'0'127'0,"0"0"-91"16,0 0 2-16,89-27 14 16,-62 27 15-16,-6 7-13 15,-3 20 30-15,-10 7 15 16,-7 7 47-16,-1 7 19 0,-7 5 42 15,-10-2-80-15,4-2-40 16,1-4-13-16,5-6-34 16,7-6-25-16,0-5-15 15,11-8-9-15,10-6 9 16,8-8-17-16,2-6 10 16,0 0 6-16,-2-3 1 15,-7-7-1-15,-7 0 1 16,-6 2 6-16,-5 1 52 15,-2 5 6-15,-1 2-23 16,2 3-26-16,2 23-14 16,3 29 40-16,2 35 44 0,-1 38 3 15,-3 12-38 1,-2-2 1-16,-4-14-4 0,0-18-13 16,0-4 3-16,0-8-16 15,0-18-6-15,0-18-6 16,0-17-8-16,0-8 1 15,0-3-2-15,0 1 1 16,-2-6 0-16,-3-9-1 16,0-9 2-16,-4 0 11 15,-6-4 31-15,-9 2 2 16,-25 2-17-16,-40 10-17 16,-59 11-6-16,-37 7-6 15,-19 7 0-15,-2-4-46 16,14 0-64-16,49-10-68 15,16-6-484-15</inkml:trace>
  <inkml:trace contextRef="#ctx0" brushRef="#br0" timeOffset="28523.6543">12775 8301 1227 0,'0'0'158'0,"0"0"-136"16,0 0-14-16,0 0-5 16,0 0 64-16,0 0 52 0,83 84-12 15,-50-62-31-15,5-1-9 16,2-2-6-16,6-2-2 15,-1-4 2-15,7-5-18 16,0-3-14-16,1-3-1 16,2-2 2-16,1 0-2 15,1-13-3-15,-2-4-9 16,-1-4 6-16,-6-6-11 16,-2-1 9-16,-6-5 4 15,-4 1 6-15,-2 0 11 16,-4 0-13-16,-3 1 1 15,-2 2 8-15,-1 0 1 16,-3-1-11-16,0-1 4 16,0 2-16-16,-2 0 0 15,-1-2-6-15,0-1 3 16,-5-1 6-16,-2-3 1 0,-4 0-4 16,-5-6 0-16,-2-2 3 15,-2-2-9-15,-14-3-3 16,-6 3-5-16,-4 0 10 15,-4 3-4-15,-5 5-1 16,-1 1 0-16,-2 3-4 16,1 3-1-16,0 1 7 15,-3 2-7-15,2 4 0 16,-1 0 5-16,1 4-5 16,-2 0 0-16,-2 6 0 15,-4 3 0-15,-2 6-1 16,-6 2 6-16,2 3-6 15,-3 0-1-15,2 3 0 0,1 8-2 16,0 4 3-16,3 2-1 16,-2 2 0-16,-1 5 0 15,1 1 0-15,0 1 0 16,-2 5 1-16,-1 1 0 16,3 0 0-16,2 2 0 15,6 0 0-15,3 2-1 16,7-1 1-16,3-1 1 15,5 5 0-15,7 0-1 16,1 4 0-16,7 2-6 16,2 2 4-16,4 1 1 15,4 1-9-15,0 0 2 0,0 3 7 16,6 1-6-16,7 2-1 16,5 1 7-16,3 0-11 15,6-3 1-15,4-2-2 16,8-7 12-16,1 0 1 15,4-7 8-15,3-4 2 16,1-4 8-16,1-2-7 16,-3-4 1-16,-2-3 0 15,-5-5-12-15,-2-2 9 16,-9-4-7-16,-1-2-1 16,-6-2 1-16,-2-2 0 15,-4-2-2-15,-2-1-19 16,0 0-47-16,-3-1-109 0,-1-4-164 15,-9-5-620-15</inkml:trace>
  <inkml:trace contextRef="#ctx0" brushRef="#br0" timeOffset="33366.0485">2489 7156 222 0,'0'0'289'15,"0"0"-207"-15,0 0 68 16,0 0 12-16,0 0-55 16,0 0-9-16,0 0-20 15,-83-72-1-15,69 62 20 16,2 3-26-16,0-1-13 15,-1 2 27-15,-2-2-14 16,3 1-23-16,-6 0-14 16,-1-1 5-16,-1-1-10 15,-5 1 14-15,-3-1-20 0,-5 1-13 16,-5 1 11-16,0 2 42 16,-1-2-31-16,3 4-16 15,2 1-1-15,-2 1 7 16,3 1 4-16,0-2 14 15,-1 2-17-15,-3 0 7 16,4 0-23-16,-3 0 1 16,0 0-7-16,-4 5 0 15,0 5 14-15,-2-1-15 16,-1 5 9-16,-2 0-8 16,-1 5 0-16,1 1 0 0,-1 1-1 15,1 3 1 1,2 0-1-16,1 0 1 0,3 3-1 15,3 0 1-15,1 3 0 16,2 2 0-16,5 2-1 16,-2 2 0-16,4 1 0 15,-1 0 0-15,2-1-5 16,4 3 5-16,5-1 1 16,1 2 0-16,3 4 0 15,2 2-1-15,2 4 1 16,4 3-1-16,2 5 0 15,2-1 0-15,0 4-1 16,3 3 1-16,13 1-2 16,7 13 2-16,14 11 0 15,-1-10 1-15,0-9-1 0,3-10-1 16,-2-10 1-16,9 10 1 16,14 6 0-16,1 1 0 15,3 0 5-15,6-1-6 16,0-1 3-16,0-7 6 15,1-3 0-15,0-3 7 16,4-6-15-16,10 4 14 16,12 3 0-16,-9-6-8 15,-12-9 6-15,-5-8 1 16,-17-7-3-16,7 0 1 16,6-2-6-16,-6-6-6 15,-4-10 0-15,-3-5 0 16,1-1 1-16,0-16 11 0,0-5-10 15,2-4 4-15,-2-5 9 16,-1-2 18-16,-2-2 7 16,-1 0 0-16,-3-1-16 15,-2-1 0-15,0-1 8 16,2-2 13-16,-3-1-14 16,1 0-16-16,-3 2 2 15,-1-1-16-15,-5 2 9 16,-4 0 2-16,0 1 3 15,-5-4-1-15,-4-2 4 16,-6-3 1-16,1-3 3 16,-4-4-4-16,0-13-10 15,-4-16 4-15,-3-17 1 16,-6 10-11-16,-2 16 10 16,0-1-11-16,-9 20 5 0,0 3 0 15,-6-12-4-15,3 11-1 16,-4-7 0-16,-8-8-1 15,0 3-1-15,-3 0 1 16,-1 5 0-16,-3-1 0 16,-1 3 0-16,-2-1 1 15,3-2-1-15,-4 2 0 16,1 2 1-16,-2 1 0 16,2 4-1-16,-3 4 8 15,-1 4-8-15,1 4 0 16,4 3 1-16,-1 5 7 15,-1 3-7-15,-3 4 5 0,2 3-6 16,-6 2 0-16,1 4-1 16,-3 3 1-16,4 5 0 15,-2 4 0-15,2 3 11 16,-1 0-4-16,0 0-6 16,-1 9 0-16,-4 5 0 15,1 3 4-15,2 3-5 16,-2 0 0-16,6-1 0 15,-1 0-7-15,6-2 6 16,1 0-7-16,5-3 7 16,4-1 0-16,6-2-5 15,3-2-10-15,3-1-15 16,4-2-25-16,1 3-27 0,3 2-105 16,-4 14-70-1,2-5-256-15,-4-4-528 0</inkml:trace>
  <inkml:trace contextRef="#ctx0" brushRef="#br0" timeOffset="34541.6996">3866 8528 844 0,'0'0'323'15,"0"0"-102"-15,0 0-19 16,0 0-31-16,0 0-31 16,0 0-25-16,0 0-36 15,0 0-25-15,0 0-14 16,0 0-9-16,0 0 7 0,0 0-12 16,0 0-12-1,0 0-6-15,0 0-7 0,0 0 1 16,0 0-2-16,0 0-35 15,0 0-133-15,0 0-181 16,0 5-576-16</inkml:trace>
  <inkml:trace contextRef="#ctx0" brushRef="#br0" timeOffset="38035.3779">6500 7081 320 0,'0'0'133'0,"0"0"-25"16,0 0-1-16,0 0-10 0,0 0-31 15,0 0-18 1,0 0-22-16,-72-53 7 0,62 49-13 16,-2 1 22-16,0 0 9 15,-3 2 21-15,-3 1-27 16,-1 0-9-16,-5 0-21 15,-3 0-7-15,-4 3-7 16,-2 8 0-16,-3 0 0 16,-3 6-1-16,-2 5 0 15,-1 0-1-15,1 4 0 16,0 5 1-16,2 2-1 16,2 3-1-16,-3 3-4 15,4 1 5-15,-2 2-8 0,4 2 9 16,0 3-1-1,-1 1-1-15,4 3 1 0,4 5 0 16,3 2 0 0,7 3 0-16,8 12-1 0,7 16 1 15,2 15-2-15,21 8-4 16,3-6 7-16,10-5 13 16,2-15 9-16,6-4 1 15,8-5 9-15,10-2 1 16,-5-13-4-16,-1-8-8 15,16 2 3-15,18 4-9 16,12-1-5-16,21 0 18 16,-14-18-2-16,-25-20-6 15,-16-8-7-15,-17-10 5 16,-4-3 5-16,7-5 19 0,5-12 0 16,4-7-10-1,-6-11-7-15,-4-4-10 0,-2-8-1 16,-7-3-4-16,-1-6 5 15,-5-1 0-15,-3-2 7 16,-6-4 1-16,3-10-1 16,-5-17-9-16,-7-11-4 15,-3-5-9-15,-12 4 0 16,-3 14 1-16,0 9 0 16,-15 0 5-16,-6 3-4 15,-4 9 5-15,-2 14-7 16,2 7 1-16,-5 5 0 0,-6-9 5 15,-9-8-5-15,-4-7 8 16,-3 3 1-16,5 1-9 16,0 0 0-16,2 8 6 15,2 2-7-15,1 6 1 16,5 4-1-16,-3 4 0 16,4 8 1-16,1 3 0 15,1 6 0-15,1 5-1 16,-1 5 0-16,1 8-10 15,-4 2 0-15,3 0 8 16,-1 3-11-16,1 10 12 16,3 3-1-16,1 1-3 15,3 0 4-15,8-1 1 16,2-1 0-16,1-1-1 16,8-3 1-16,1 0-3 0,2 0-4 15,2-5 1-15,3 2-4 16,0-1-11-16,0-2-1 15,0 4-89-15,6-1-107 16,0-1-88-16</inkml:trace>
  <inkml:trace contextRef="#ctx0" brushRef="#br0" timeOffset="53271.3916">9890 12237 887 0,'0'0'188'0,"0"0"-29"15,0 0-34-15,0 0 1 16,0 0-8-16,27 1-57 16,21 7 35-16,40 1 40 15,49-3 14-15,26-5-65 16,11-1 3-16,-8-11-17 15,-19-10-10-15,-5-5-6 16,-8-2-6-16,-8 2 12 16,-24 2-20-16,-28 3-26 15,-24 9-9-15,-15 2 0 16,-4 2-4-16,-4-1-2 16,-5 2 0-16,-10 3 0 0,-10 4-6 15,-2 0-46-15,-6 0-89 16,-43 6-94-16,-1 4-336 15,-4-2-623-15</inkml:trace>
  <inkml:trace contextRef="#ctx0" brushRef="#br0" timeOffset="53586.083">10014 12573 1536 0,'0'0'115'0,"0"0"-68"0,0 0-47 16,148 6 145-16,-25-18 51 16,22-17-46-16,12-5-53 15,-11-3-5-15,-24 6-19 16,-14 3-18-16,-25 5-2 15,-19 6-24-15,-20 7-10 16,-9 2-11-16,1-1-7 16,-3 4 0-16,-3-1-1 15,-15 3-42-15,-15 3-99 16,0 0-208-16,-8 0-441 0</inkml:trace>
  <inkml:trace contextRef="#ctx0" brushRef="#br0" timeOffset="57168.253">18434 3679 740 0,'0'0'610'0,"0"0"-388"16,0 0 50-1,0 0-37-15,0 0-72 0,0 0-86 16,-7-31-62-16,4 54-15 16,0 13 0-16,-2 7 28 15,3 5-4-15,1 2-15 16,1-2-5-16,0-3-4 15,8-5-13-15,15-8-122 16,-3-10-346-16,1-10-282 0</inkml:trace>
  <inkml:trace contextRef="#ctx0" brushRef="#br0" timeOffset="57380.5902">18570 3693 1152 0,'0'0'280'16,"0"0"-104"-16,0 0-106 0,0 0 52 16,-39 112-27-16,32-59-35 15,1 3-10-15,1-3-27 16,2-4-14-16,0-8-2 16,0-10-7-16,-4-5-65 15,-8-3-109-15,-1-7-98 16,-1-6-223-16</inkml:trace>
  <inkml:trace contextRef="#ctx0" brushRef="#br0" timeOffset="57732.3593">18131 4050 995 0,'0'0'336'0,"0"0"-18"0,0 0-168 16,0 0-107-16,0 0-2 15,0 0 85-15,96 26-27 16,-49-7-50-16,9-1-21 15,2-1-10-15,3-4-9 16,0 0-8-16,0-9-1 16,-3-4-12-16,-5 0-76 15,-9-4-85-15,-8-14-28 16,-11-3-8-16,-8-3 43 16,-5-1 88-16,-8-4 78 15,-4 4 32-15,0 2 82 0,0 5 68 16,0 7 27-1,0 5-11-15,-4 6-81 16,-1 3-60-16,-2 17 1 0,-2 9-11 16,-3 5 48-16,-3 5-18 15,2 1-29-15,-2 2-27 16,7 4-17-16,8 9-4 16,0-11-193-16,2-14-1045 0</inkml:trace>
  <inkml:trace contextRef="#ctx0" brushRef="#br0" timeOffset="62076.0559">15615 9827 1495 0,'0'0'304'0,"0"0"-78"16,0 0-82-16,0 0-90 16,0 0-9-16,-9 71 78 15,1-21 13-15,1 5-30 16,-2 2-42-16,6-2-30 15,2-5-22-15,1-3-10 16,0-5-1-16,4-4-1 16,8-4-28-16,5-7-153 15,-3-8-145-15,-3-11-576 0</inkml:trace>
  <inkml:trace contextRef="#ctx0" brushRef="#br0" timeOffset="62286.581">15746 9866 1580 0,'0'0'381'15,"0"0"-237"-15,0 0-81 16,0 0 48-16,-3 104 22 16,3-55-20-16,0 3-58 15,0 0-26-15,0 1-22 16,0-3-7-16,0-2-10 0,-1 4-148 15,-8-12-182 1,-3-12-642-16</inkml:trace>
  <inkml:trace contextRef="#ctx0" brushRef="#br0" timeOffset="62500.6797">15272 10226 1577 0,'0'0'191'0,"0"0"59"16,58 71-62-16,-22-33-58 15,8-1-36-15,7 2-13 16,6-3-27-16,3-2-30 16,1-4-11-16,-1-5-13 0,12-6-19 15,-16-9-176 1,-12-7-361-16</inkml:trace>
  <inkml:trace contextRef="#ctx0" brushRef="#br0" timeOffset="62695.3269">15945 10053 1759 0,'0'0'260'0,"0"0"-128"15,0 0 8-15,-8 107 13 16,2-55-54-16,0 6-50 0,4 5-32 16,2 31-17-16,0-18-81 15,5-14-397-15</inkml:trace>
  <inkml:trace contextRef="#ctx0" brushRef="#br0" timeOffset="72660.1682">13559 10629 697 0,'0'0'208'0,"0"0"-35"16,0 0-3-16,0 0-22 16,0 0-8-16,0 0-30 15,-14-35 2-15,9 31-16 16,-1-1 0-16,0 0-13 16,-3 0-17-16,-1-2-29 15,-4 0-8-15,-5-1-8 16,-2 1 1-16,-4 0-4 0,-2-1-17 15,-3-1 5-15,-1-1 2 16,-3 1 5-16,1-1-4 16,0 0 0-16,0 1-3 15,0 1 2-15,2-1-6 16,-2 4-1-16,2 0 5 16,-1 2-6-16,1-1 1 15,3 1-1-15,-2 1 1 16,3 0 1-16,0 2 3 15,2-1-4-15,2 1-1 16,0 0 1-16,0 0 5 16,3 0-6-16,-2 4 0 15,2 4 0-15,-1-2 0 16,0 4 1-16,-2 0-1 16,-2 3 0-16,-3-1 0 0,-5 3 0 15,2-1 0-15,-2 4 1 16,0-1-1-16,0 2 1 15,0 2-1-15,0-2 0 16,-2 2 1-16,4 0-1 16,2 0 1-16,2-1 5 15,3 3-6-15,1 0 0 16,0 5 1-16,4 0-1 16,-2 3 0-16,2 4 1 15,2 5 0-15,-1 3 5 16,5 3-4-16,-2 5 4 15,7 3 9-15,1 2-1 0,2 3-8 16,5 12 0-16,0 16-5 16,0 15 10-16,9 4 2 15,5-8 5-15,-1-22-2 16,-1-20-1-16,0-12 6 16,2-5-3-16,8 8 8 15,6 10 7-15,6 4-12 16,7-2-9-16,5-3 3 15,2-3 4-15,4-3-4 16,8-3 0-16,-2-5-3 16,1 0 6-16,0-6-1 15,-4-3 0-15,-6-4-4 16,0-2-1-16,-2-4-3 0,-1-2 5 16,-3-5-1-1,0-2-4-15,-1-3-8 0,-1-5 14 16,-2-4-4-1,0-2 2-15,0 0-1 0,0-4 2 16,-2-8-1-16,-1 0 5 16,-2-3-2-16,1-4-1 15,-2 0-3-15,-1 0 0 16,4-4 3-16,-3-1-6 16,1 0-7-16,-3-1 5 15,1 0 7-15,-4 0-4 16,-1 0-2-16,-4 2-1 15,-1-2-5-15,-1 1 8 0,-3-1-9 16,1-1 5 0,0-5-4-16,-2 2 4 15,1-3 0-15,-2 1-5 0,0-1 0 16,-2 0 1-16,-1 6 5 16,-4-3-6-16,-3 2 9 15,-1-2-2-15,-1 1-2 16,-1-1 1-16,0-1-1 15,-1-1 0-15,-1-1-4 16,1-1 4-16,-1-3-5 16,1-1 0-16,-1-1 0 15,1 1 1-15,-2 0-1 0,0 2 0 16,0 1 0 0,0-2 0-16,-2-3 7 0,-4 0-7 15,-2-3 0-15,-2 2 8 16,3-2-8-16,-2 2-1 15,-1 0 1-15,0 5-1 16,3 0 0-16,-2 3-1 16,-1-1 1-16,2 3 1 15,-1-2-1-15,-1 2 0 16,1 0 0-16,1 2 0 16,1-1 1-16,0 3 0 15,-1-2 0-15,0 4-1 16,2 3 1-16,-2-1-1 15,-1 5 1-15,0 0-1 16,-5-2 2-16,1 2-2 0,-6-3 2 16,-1 0-1-16,-5-2 5 15,-2 0-5-15,-3-1-1 16,-3 4 1-16,-4 0 0 16,-3 6 0-16,-2 1 5 15,-4 3-6-15,1 6-8 16,-1 3-22-16,5 0-47 15,18 2-51-15,9 4-142 16,14-6-666-16</inkml:trace>
  <inkml:trace contextRef="#ctx0" brushRef="#br0" timeOffset="73604.4731">22441 10640 1661 0,'0'0'175'16,"56"-94"-137"-16,-5 7-26 16,10-39 15-16,3-17 25 15,-7-7-20-15,-12 7 3 16,-14 18-12-16,-12 16-1 16,-10 24 34-16,-9 25 14 15,0 21 14-15,-3 8 14 0,-13 5-5 16,-8 3 22-16,-11 9-38 15,-7 14-20-15,-7 9-33 16,-15 36-15-16,-5 24-8 16,6 24-1-16,15 8 6 15,29-2-6-15,19-19 0 16,17-22-8-16,15-16-4 16,20-2-2-16,30-1 13 15,23-13 1-15,0-11-1 16,-23-15-12-16,-29-15-41 15,-23-11-5-15,-4-8-14 16,-2-7 34-16,-6-5 30 16,-12 2 9-16,-4 8 41 15,-2 12 57-15,0 6-15 16,0 12-11-16,0 6-42 0,-2 6-30 16,0 18-8-16,2 13 8 15,0 7 0-15,2 9 0 16,7 3 1-16,0-3 4 15,0-2-5-15,-3-8-2 16,-3-8 1-16,-2-9 1 16,1-12 0-16,-1-10 0 15,-1-4 6-15,0-8 12 16,0-19 6-16,2-7-14 16,1-8 4-16,3-3 3 15,4 8 7-15,1 4-18 0,3 13-5 16,0 9 1-1,4 10-2-15,3 1-1 0,7 20 0 16,7 8 1-16,2 9 0 16,-3 2 0-16,-1 3 1 15,-6 3-1-15,-8-1 0 16,-1-1 0-16,4-1-91 16,-4-12-207-16,3-16-658 0</inkml:trace>
  <inkml:trace contextRef="#ctx0" brushRef="#br0" timeOffset="75650.7937">24457 9640 821 0,'0'0'250'0,"0"0"-31"15,0 0 45-15,0 0 22 16,-21-72-37-16,0 53-80 16,-8 1-10-16,-10 2-11 15,-9 4-34-15,-6 10-44 16,-6 2-26-16,1 8-18 15,4 14-8-15,6 6-17 16,10 3 7-16,12 3-1 16,12 3-7-16,13 1-7 15,2-1 7-15,15-1-8 16,14-5 2-16,5-7 6 0,5-10 8 16,4-11-7-16,1-3-1 15,-2-16 1-15,-1-15 7 16,-4-6-7-16,-5-7-1 15,-6-1 0-15,-5 3 6 16,-6 6-4-16,-3 7-1 16,-6 9 0-16,-3 11 11 15,0 7 5-15,0 2-17 16,3 7-18-16,7 14 6 16,2 8 12-16,6 5 0 15,1 3 1-15,1 1-1 16,-4-2-7-16,7 3-123 15,-6-7-156-15,-4-13-431 0</inkml:trace>
  <inkml:trace contextRef="#ctx0" brushRef="#br0" timeOffset="75822.8881">24775 9614 1773 0,'0'0'368'15,"0"0"-133"-15,0 0-136 16,0 0-29-16,0 0-62 16,0 0-8-16,0 0-82 0,30 0-169 15,-7 0-445-15</inkml:trace>
  <inkml:trace contextRef="#ctx0" brushRef="#br0" timeOffset="76229.0224">25006 9140 1594 0,'0'0'303'0,"0"0"-114"15,0 0-32-15,-39 104-33 16,33-49-38-16,6 6-25 16,0 2-14-16,0 0-21 15,3-2-20-15,6-7-5 16,-1-9 0-16,-2-12-1 15,0-15-1-15,1-14-12 16,-1-4 13-16,1-24 34 0,4-13-15 16,1-8 2-16,1-3 27 15,7 4 6-15,3 3-14 16,7 15-16-16,6 9-8 16,4 14-15-16,6 3 0 15,1 12 5-15,-4 15 2 16,-9 0-7-16,-7 5-1 15,-13-2 1-15,-11 0 11 16,-3-2 9-16,-18-1 15 16,-21-3 9-16,-24 2-14 15,-29-6-17-15,-32-1-14 16,-12-6-34-16,-2-13-80 0,36 0-264 16,28-13-1789-16</inkml:trace>
  <inkml:trace contextRef="#ctx0" brushRef="#br0" timeOffset="77116.8132">26481 9428 1328 0,'0'0'708'0,"0"0"-485"16,0 0-16-16,0 0-79 16,0 0-21-16,0 0-56 15,0 0-33-15,124-26-8 16,-66 14-10-16,3 4-9 16,6 6-97-16,-17 0-190 15,-19 2-486-15</inkml:trace>
  <inkml:trace contextRef="#ctx0" brushRef="#br0" timeOffset="77278.7201">26245 9674 1513 0,'0'0'396'0,"0"0"-227"15,80-17-127-15,24-4-20 16,39-3 10-16,20 2-32 15,-37 6-22-15,-35 6-375 0</inkml:trace>
  <inkml:trace contextRef="#ctx0" brushRef="#br0" timeOffset="77948.3671">27497 9716 1756 0,'0'0'214'15,"0"0"-91"-15,0 0 32 16,0 0 43-16,0 0-98 16,78-87-71-16,-38 22-17 15,-3-37-10-15,-15-36 7 16,-19-21-2-16,-10 2 9 15,-30 24 2-15,-1 46 18 16,3 28-2-16,6 28 14 16,4 14 27-16,-3 7-13 0,-2 7-17 15,-3 4-27 1,-1 42-18-16,7 37 0 0,19 34 0 16,8 16-1-16,41-2 1 15,23-18-17-15,10-24 7 16,11-18 2-16,2-24 7 15,-13-24 1-15,-17-18-27 16,-18-2-9-16,-11-27 8 16,-3-9-8-16,-5-14 24 15,-4-7 9-15,-13 4 3 16,-3 6 2-16,0 13 18 16,-1 15 10-16,-2 13-2 0,1 6-28 15,2 19-15 1,0 17 15-16,0 12-2 0,0 8 1 15,5 1 0-15,-1 0 0 16,1-9 0-16,-4-12 0 16,1-12 0-16,-1-14 1 15,5-10 1-15,0-7 19 16,3-22 21-16,7-10-20 16,6-6-6-16,4-2-9 15,7 9-5-15,2 11-1 16,-2 13-1-16,-1 14-8 15,-6 0 2-15,-1 20-2 16,-4 10 7-16,-2 7-23 0,-1 2-59 16,15 7-83-1,-3-10-155-15,1-10-417 0</inkml:trace>
  <inkml:trace contextRef="#ctx0" brushRef="#br0" timeOffset="78283.4181">28667 9096 1428 0,'0'0'618'16,"0"0"-469"-16,0 0 36 16,0 0-23-16,-83-40-66 15,55 52-52-15,1 13-7 16,3 10-4-16,9 6-14 16,8 1-6-16,7 2-13 15,3-6 0-15,19-7 0 16,7-9 4-16,3-15-2 0,1-7-2 15,-1-12 1 1,-4-18 1-16,-6-7 4 0,-4-5-5 16,-6-1 8-1,-3 8-3-15,-1 9 0 0,-3 9-6 16,0 13 0-16,-4 4-11 16,2 21-26-16,0 15 37 15,3 11 1-15,3 10 0 16,3 5-1-16,9-3-51 15,43-8-164-15,-3-17-387 16,5-22-481-16</inkml:trace>
  <inkml:trace contextRef="#ctx0" brushRef="#br0" timeOffset="78467.2059">29408 8850 1842 0,'0'0'333'0,"0"0"2"16,0 0-180-16,0 0-130 15,0 0-13-15,35 77-12 16,-6-21 52-16,-1 10-16 16,0 3-29-16,-6 1-7 15,-8-7-20-15,-12-1-121 16,-2-19-162-16,-5-17-650 0</inkml:trace>
  <inkml:trace contextRef="#ctx0" brushRef="#br0" timeOffset="78608.2732">29375 9118 810 0,'0'0'836'15,"124"-24"-756"-15,4 12-63 16,26 2-16-16,-1 7-1 16,-43 3-40-16,-42 0-580 0</inkml:trace>
  <inkml:trace contextRef="#ctx0" brushRef="#br0" timeOffset="79245.7048">30197 9297 1573 0,'0'0'526'16,"0"0"-463"-16,0 0-27 16,0 0 58-16,0 0-18 15,0 0 5-15,0 0 52 0,23-14-14 16,-3-17-71-16,5-23-35 15,2-34 1-15,-2-36-14 16,-6-18-5-16,-9 10-4 16,-9 32-8-16,-1 44 11 15,0 26 6-15,-4 15 43 16,-6 3-1-16,-1 8 2 16,-5 4-21-16,-1 13-23 15,-4 35 0-15,11 28-11 16,10 25 10-16,23 8-1 15,19-18-7-15,5-24 9 16,-7-31 0-16,-1-12 0 16,3-2-1-16,1-8-14 0,-1-9-21 15,-9-5 7 1,-10-22 19-16,-10-12 4 0,-8-8 6 16,-5-2 1-16,0 4 8 15,0 10 9-15,0 10-2 16,0 11 1-16,0 9-17 15,0 6-11-15,0 19 2 16,0 11 8-16,0 7 1 16,0 2-1-16,0 0 1 15,0-3 0-15,0-6-2 16,0-8-38-16,-2-10 9 16,2-13 20-16,0-5 11 0,0-12 60 15,0-16-18-15,8-11 4 16,6-8 20-16,2-2-24 15,5 2-15-15,0 11-2 16,-2 11 6-16,-1 10-16 16,0 13-15-16,1 2-1 15,1 11-14-15,4 11 2 16,1 8 1-16,-1 2 11 16,-3 3-34-16,7 11-74 15,-4-9-113-15,-3-8-428 0</inkml:trace>
  <inkml:trace contextRef="#ctx0" brushRef="#br0" timeOffset="79854.2789">31569 8686 1337 0,'0'0'156'16,"0"0"-19"-16,0 0 15 15,-34-92-23-15,16 70 29 0,3 3-29 16,0 2 7-16,3 2-2 15,3 5-2-15,0 3-31 16,3 4-47-16,0 3-34 16,-5 10-20-16,-5 17-6 15,-7 27-3-15,-1 27 9 16,7 24 0-16,4 7 6 16,8-19 3-16,5-23-9 15,0-31 0-15,0-10 0 16,0-2-9-16,5-6 8 15,5-6 1-15,4-15 9 16,8-2 42-16,9-23-17 0,7-9-17 16,6-9-3-1,1-3 45-15,1-1-11 0,-1 7-12 16,-2 7-26-16,-1 12-8 16,-1 12-2-16,0 9-2 15,1 5-7-15,1 19-4 16,2 10 5-16,-8 6-4 15,-7 2 11-15,-11 1 1 16,-11-4 12-16,-8-5 25 16,-5-5-17-16,-24-5-2 15,-28-7 9-15,-40-7 7 16,-58-3-5-16,-45-7-29 16,30 0-84-16,4-17-555 0</inkml:trace>
  <inkml:trace contextRef="#ctx0" brushRef="#br0" timeOffset="81001.4313">12762 12096 1222 0,'0'0'202'0,"0"0"-37"16,0 0-96-16,0 0-59 15,0 0 19-15,0 0 103 16,167 47 1-16,-24-30 0 16,30-2-31-16,24-5-31 15,11-4-11-15,0-1-2 16,17-5 13-16,15 0-10 16,11-16 9-16,8-6-19 0,-1-2-11 15,-5-1-9-15,-12-1-7 16,-17 4-6-16,-24 2 2 15,-29 4 9-15,-45 6-15 16,-38 6-4-16,-36 1-2 16,-18 3-7-16,-4 0 0 15,-5 0 0-15,-5 0-1 16,-12 0-9-16,-6 0-14 16,-2 0-54-16,-10 0-66 15,-50 0-53-15,2 0-317 16,-12-3-576-16</inkml:trace>
  <inkml:trace contextRef="#ctx0" brushRef="#br0" timeOffset="81476.6911">12820 12391 1039 0,'0'0'335'0,"0"0"-294"16,0 0-40-16,0 0-1 0,113 55 143 15,11-40 43-15,76-1-7 16,50-8-6-16,35-3-16 16,14-2-28-16,-7-1-10 15,14 0-45-15,7 0 1 16,-1 0-19-16,-14 0-17 16,-25 0-13-16,-30 0-3 15,-33 0-9-15,-29 0-8 16,-30 0 9-16,-28 0 19 15,-33 0 2-15,-29 0-15 0,-24-1-6 16,-10-2 15 0,-6 0-6-16,-7 0-14 0,-3 3-1 15,-11-3-7-15,0 3-2 16,-31 0-107-16,-5 0-180 16,-10-7-1036-16</inkml:trace>
  <inkml:trace contextRef="#ctx0" brushRef="#br0" timeOffset="89683.3354">12405 11785 876 0,'0'0'153'0,"0"0"-48"0,0 0-45 16,0 0-11 0,0 0 7-16,70 5 2 0,-45-1-18 15,4 3-23-15,-4-1 0 16,6-1-1-16,-2-3 3 15,-2 1 12-15,1-3-7 16,1 0-5-16,-3 0 0 16,1-5-6-16,0-5 0 15,1-1-7-15,-1-2-5 16,1-4 1-16,-1-1-2 16,-1-4 7-16,-1-6-6 15,-3-3 0-15,1-2 0 16,-5-3 5-16,1 0-5 0,-1-2 0 15,-3-1 0 1,1 3 1-16,-2-3 5 0,2 5-7 16,-2-2 1-16,-2 5 0 15,-2 2-1-15,-3 2 1 16,-5 0-1-16,-2-1 2 16,0-1 5-16,-12 0 0 15,-7 1 5-15,-7-1-6 16,-2 4 2-16,1 1 38 15,-4 1 9-15,-2 3-7 16,0 2-4-16,-3 3-7 16,0 1-18-16,-1 1-18 15,0 1 10-15,4 3 0 16,2 1 0-16,3 0 8 16,-1 4-12-16,2 1-5 0,-1 3 4 15,-2 0-6-15,-4 0 2 16,0 0-1-16,1 6-1 15,1 3 1-15,1 2 0 16,4 3 4-16,2 4-4 16,4 4-1-16,3 5 0 15,3 2 0-15,0 4 0 16,5 4 0-16,2 0-1 16,-1 1 1-16,6 1 2 15,2 2-2-15,1 2 0 16,0 1 7-16,0 4 7 15,12-1 3-15,3 4 3 0,5-4 11 16,6 2-3-16,-2-6-3 16,6-4 5-16,-2-7-4 15,2-6-1-15,-2-8 2 16,1-6-3-16,-3-3-4 16,0-6 13-16,0-3 0 15,-3 0-4-15,-1 0-2 16,-4 0-11-16,-6-3-7 15,-4 0-7-15,-3 2-1 16,-3 1-1-16,-2 0-46 16,0 7-145-16,-3 0-392 0</inkml:trace>
  <inkml:trace contextRef="#ctx0" brushRef="#br0" timeOffset="91003.8121">15416 15159 734 0,'0'0'255'0,"0"0"-78"16,0 0-31-16,0 0-13 16,0 0 24-16,0 0-47 15,-89-72 17-15,71 63-44 0,0 2-30 16,-3 4-10-16,-1 1-17 16,-1 2-10-16,-3 0-7 15,-3 4-8-15,-2 9 8 16,0 2-2-16,-4 7-6 15,0 2 5-15,1 7-5 16,-2 4 0-16,1 3 9 16,4 5-2-16,0 4 11 15,4 3 2-15,0 6 7 16,6 1-5-16,5 4-4 16,2 3-4-16,8 3-3 15,3 1 3-15,3-1 0 16,0 1 8-16,8-2-6 0,8-2-3 15,3-3 1-15,6-3 7 16,3-7-5-16,8-1-5 16,4-5 5-16,5-6-8 15,4-4 2-15,1-8-5 16,0-3 2-16,0-9 4 16,-2-5 8-16,0-8 20 15,-1-2 12-15,0 0 4 16,-3-7-8-16,-2-8-5 15,-3-1-20-15,-1-2-1 16,-3-2-1-16,-1 0-8 16,-2-2 2-16,-1-3-13 15,-1-1 16-15,-2-2-5 0,-1-3-1 16,-4-3-4 0,-3-2 11-16,0-5-9 0,-4-5 1 15,-2-2-1-15,-7 0-1 16,-2-1 3-16,-5-1 11 15,0 0-13-15,-8-2 1 16,-11-7-2-16,-5 0 1 16,-2-5 1-16,-2 1 1 15,-2 1-12-15,-1 5 1 16,3 5 7-16,-1 9-7 16,1 4-1-16,3 8 1 15,1 0 5-15,0 6-5 0,1 2 0 16,-2 2-1-1,-2 1 1-15,-1 3 1 0,-3 2-1 16,-2 1-1-16,-2 5 0 16,0 1-1-16,-1 4 1 15,3 4 0-15,2 0-9 16,1 0-21-16,3 9-12 16,3 5-25-16,2 2-48 15,-2 17-131-15,7-5-239 16,1-3-921-16</inkml:trace>
  <inkml:trace contextRef="#ctx0" brushRef="#br0" timeOffset="92317.9882">28547 10009 1299 0,'0'0'162'16,"0"0"-13"-16,87 2 39 16,14 1-15-16,63 3-30 15,39 5-41-15,19-2-30 16,-4 5-2-16,-27-1-2 16,-9-1-34-16,-8-1-11 15,-11-2-14-15,-20-1-2 0,-30-3-5 16,-34-4-1-16,-31-1 0 15,-19 0-1-15,-9 0 0 16,-8 0-25-16,-12 0-52 16,-49 0-77-16,-18 0-245 15,-15-1-303-15</inkml:trace>
  <inkml:trace contextRef="#ctx0" brushRef="#br0" timeOffset="92565.6908">28766 10246 1265 0,'0'0'479'0,"0"0"-478"16,0 0 32-16,193 59 187 15,9-29 3-15,49 1-54 16,27 0-47-16,-8-5-25 0,-32 0-15 16,-20-3-26-16,-21-3-22 15,-21-7-4-15,-27-4-6 16,-36-4-7-16,-35-5-11 15,-29 0-6-15,-17 0 6 16,-7 0-6-16,-13 0-35 16,-45 0-123-16,-19 0-515 15,-30 0-894-15</inkml:trace>
  <inkml:trace contextRef="#ctx0" brushRef="#br0" timeOffset="93931.2368">23259 10665 637 0,'0'0'278'15,"0"0"-46"-15,0 0 2 16,0 0-30-16,0 0-94 15,0 0-62-15,-34 25 10 0,-20 26 102 16,-41 34 14-16,-59 41-48 16,-41 19-20-16,-30 11 6 15,-7 1-8-15,13-13-45 16,6-5-23-16,20-6-18 16,29-15-8-16,33-14-8 15,40-9-1-15,39-22 0 16,26-20-1-16,22-12-6 15,4-10-30-15,17 3-111 16,20-3-56-16,64-21-45 16,-7-10-89-16,6-11-497 0</inkml:trace>
  <inkml:trace contextRef="#ctx0" brushRef="#br0" timeOffset="94225.844">23402 10928 38 0,'0'0'1385'0,"0"0"-1043"15,0 0-143-15,0 0-132 16,0 0-9-16,-143 145 51 16,7-17 19-16,-39 26-21 15,-27 12-15-15,-15-1-38 16,0-12-17-16,-4-8-13 15,8-11-12-15,29-11 0 16,37-13 1-16,37-11-13 0,33-12 0 16,28-16-13-16,20-20 2 15,15-16-4-15,8-11-99 16,6-6-81-16,4-5-174 16,7-11-341-16</inkml:trace>
  <inkml:trace contextRef="#ctx0" brushRef="#br0" timeOffset="94630.8366">21244 11704 1172 0,'0'0'556'0,"0"0"-483"15,0 0 34-15,0 0 34 16,0 0-76-16,0 0-41 16,-39 101 32-16,-4 24 49 15,-10 24 6-15,-3 0-29 16,4-6 1-16,18-16-15 16,8-3-14-16,17-7-21 15,9-14-18-15,8-23-3 16,16-27-6-16,7-16-5 15,21-6 13-15,39-4 0 16,42-18 25-16,24-9 24 0,2-33-2 16,-11-23-17-1,-23-4-5-15,-11-3-14 0,-28 14-1 16,-25 13-23-16,-22 13 1 16,-14 10-1-16,-6 5-1 15,-19 11-43-15,0 11-165 16,-14 10-590-16</inkml:trace>
  <inkml:trace contextRef="#ctx0" brushRef="#br0" timeOffset="103004">14020 14698 25 0,'0'0'83'16,"0"0"-29"-16,0 0-27 16,0 0 1-16,0 0-15 15,0 0 24-15,-65-28 11 16,50 25-27-16,3 1 47 16,-1-1 30-16,2 3-36 15,2-4-10-15,0 1 2 16,3 0-15-16,0 1 0 0,-1-1 8 15,1 1 8 1,-1-3 1-16,-1 2 17 0,0-1 2 16,-1-1 26-16,-1-2 8 15,3 2-14-15,-2 0 14 16,-2-2 5-16,4 4-37 16,2 1 10-16,2 1-1 15,0 1-42-15,0 0-29 16,-1 13-14-16,-3 14-1 15,-1 26 0-15,6 29 0 16,2 29 35-16,0 13 13 16,5 2 12-16,10-5-15 15,3-5 7-15,1 0-12 16,2 1-12-16,-3-5-5 16,3 0-9-16,-5 1 3 0,-2-6-2 15,-7-5 0-15,-2-11 4 16,-4-22-5-16,1-14-1 15,-2-16-4-15,1-2-2 16,-1 2 9-16,2 5-4 16,2 3-3-16,-3-3-7 15,1-3-1-15,1-7 7 16,-2-5-8-16,2-7 0 16,0-6-50-16,2-8-62 15,4-13-191-15,1-17-88 16,-2-9-923-16</inkml:trace>
  <inkml:trace contextRef="#ctx0" brushRef="#br0" timeOffset="105181.5714">13874 14388 479 0,'0'0'636'15,"0"0"-548"-15,0 0-69 16,0 0 37-16,97-6 62 16,-31 6-14-16,38 0 8 15,45 2-32-15,29 3 11 16,17-1-2-16,10 0-8 15,-7 3-7-15,16-1-24 16,7 0-18-16,6-4 4 16,10 0 2-16,0-2-11 15,-2 0-8-15,1 0-6 16,-8 2 3-16,-6 1-2 0,-6 2 2 16,-8 1-6-16,-6-1-2 15,-5 2 2-15,-3-1 18 16,-6-2 8-16,-3 1-15 15,-6-4-8-15,-3-1-3 16,-4 0 1-16,-4 0 2 16,-8 0-4-16,-7 0 0 15,-10 0-2-15,-8-1-7 16,-10-1 1-16,-8-1-1 16,-10 0 0-16,-13 2 1 0,-19 1 0 15,-17 0 0-15,-12 0 0 16,-4 0 0-16,7 0 5 15,3 0-6-15,6 0 1 16,-4 0-1-16,-2 0 0 16,-2 0-1-16,-1 4 1 15,0 1-1-15,-3-2 1 16,-1 1 0-16,-5 1-1 16,-3-1 0-16,-1 0 1 15,-2 0 0-15,-4 1 0 16,-3 0 0-16,-1 1 0 15,-6 0-1-15,-2 2 1 16,-4 4-6-16,-2 2 6 0,-2 4 1 16,1 8 0-1,-2 12 8-15,2 16 12 0,3 24 3 16,5 23-9-16,5 8 2 16,2 2-6-16,3-12 2 15,-2-10 4-15,-1-1-1 16,-6 2-4-16,-5-5-3 15,-6 1 7-15,-7 1 21 16,-2-1 7-16,0 3-16 16,-5 4-6-16,-8-4-14 15,1-14-2-15,0-14-5 16,4-16 13-16,1-5-14 16,1 7 6-16,-1 4-5 15,1 7 0-15,6-3 1 16,0-9-2-16,0-2 1 0,1-5 8 15,9-6-7 1,-2-6-2-16,-1-1 0 0,1-8 0 16,-1 1 0-16,-2-5-1 15,-1-3 1-15,-2-2 0 16,-1-4 6-16,-1-1-6 16,0-2 0-16,0 1 14 15,-4 0 10-15,-11 1-8 16,-5 3-14-16,-5-1 9 15,-3 3-11-15,-5-1 0 16,-1 2 1-16,-6-3 1 16,-1 0-1-16,-4-1 0 15,-8-3 1-15,-7-2-1 0,-23 1 0 16,-25 0 5 0,-32 1-5-16,-12 2-1 0,4-1 1 15,14 1 0-15,14 0-1 16,4 1-7-16,0-2 6 15,-2 0 1-15,-3-3-1 16,-6-1 1-16,-11 0 1 16,-7 0-1-16,-10 0 2 15,-5 0-2-15,2 2 0 16,0 0-1-16,4 3 1 16,4 0 0-16,4 2 0 15,6 3-6-15,2 0 5 0,3 0-1 16,-1 0-5-1,-4-1 6-15,-1 1 0 0,1-3 1 16,6 0 0-16,8-3 0 16,13-1 0-16,9-1 0 15,22-2-1-15,17 0-6 16,13 0 6-16,3 0 1 16,-23-2-1-16,-26-1 1 15,-30 1 0-15,0 2 1 16,11 0-1-16,28 0 0 15,28 2 0-15,13 1 0 16,0-1 1-16,-7 3 0 16,-8-1-1-16,-8 1-1 0,0-1 1 15,3 1 0 1,2-1-1-16,4-1 0 0,2 0 1 16,2 0 0-16,1-2-1 15,6 1 1-15,-1-2 1 16,2 0-1-16,0 0 0 15,0 0 0-15,-1 0 0 16,3 0-1-16,-1 0 0 16,6-2 1-16,-2-1-1 15,5 0 0-15,1 0 1 16,-1 2-2-16,-1 1 2 16,2 0-6-16,0 0 6 15,4-2 0-15,7 2 0 16,5-3 1-16,4-1-1 15,5 0-1-15,0 2 1 0,-2-1 1 16,0 2-1 0,-4 1-1-16,-3 0 1 0,-4 0-1 15,-1 0 0-15,-4 4-1 16,1 0 2-16,3-2 0 16,-2 2 0-16,5-1 1 15,2-1 0-15,7-2-1 16,6 1 1-16,2-1-1 15,5 0 2-15,1 0-2 16,2 0 1-16,0 0-1 16,0 0 7-16,0 0-1 15,0 0-5-15,0 0 1 16,0 0 7-16,0 0-8 16,0 0 8-16,0 0 3 15,0 0 9-15,0 0 5 0,0 0-4 16,0-3-2-16,0-5-2 15,2-3-11-15,1-3-4 16,0-6 3-16,2-2-5 16,0-4 0-16,0-4 0 15,-2-1 7-15,-2-2-7 16,-1-2 0-16,0-1 5 16,0 1-5-16,0 4 1 15,-4 5-1-15,1 9-1 16,1 5 0-16,2 8-14 0,0 1-14 15,0 3-23 1,0 0-51-16,0 17-123 0,2 4-268 16,1-4-516-16</inkml:trace>
  <inkml:trace contextRef="#ctx0" brushRef="#br0" timeOffset="107853.6919">21481 15040 1356 0,'0'0'269'0,"0"0"-142"15,0 0 2-15,0 0 13 16,0 0-13-16,0 0-39 15,0-9-40-15,0 9-30 16,0 0-10-16,0 0-9 16,0 0-1-16,0 0 1 15,0 0-1-15,0 0-29 16,0 0-102-16,0 0-179 16,0 0-57-16,0 0-355 0</inkml:trace>
  <inkml:trace contextRef="#ctx0" brushRef="#br0" timeOffset="111673.5914">14398 15199 201 0,'0'0'78'16,"0"0"-61"-16,0 0-16 15,-18 76 0-15,18-17 28 16,4 34 29-16,26 45-3 15,8 22-12-15,9 14-26 16,4-9-17-16,-14-52-60 16,-6-24-181-16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00:31.8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2440 4431 1092 0,'0'0'649'15,"0"0"-501"-15,0 0 21 16,0 0-54-16,0 0-69 16,0 0-33-16,-6 1-11 15,6 26-1-15,9 9 0 16,4 3 11-16,1 1-9 0,2-1-3 15,5 2 0-15,-3-4 0 16,9-6-23-16,7-7-195 16,-7-11-343-16,-2-11-760 0</inkml:trace>
  <inkml:trace contextRef="#ctx0" brushRef="#br0" timeOffset="203.3136">2740 4272 49 0,'0'0'1494'16,"0"0"-1176"-16,0 0-85 16,0 0-141-16,0 0-67 0,0 0-24 15,0 0 6 1,-8 101 3-16,20-54 4 0,0 0-13 16,5-2 7-16,-4-4-8 15,-1-2-12-15,-12-1-159 16,0-9-214-16,0-8-370 0</inkml:trace>
  <inkml:trace contextRef="#ctx0" brushRef="#br0" timeOffset="532.3461">2094 4768 1455 0,'0'0'272'16,"0"0"-243"-16,0 0-27 15,0 0 15-15,103 48 48 0,-48-36 23 16,11 1-6 0,5-6-36-16,1-2-21 0,-2-5-17 15,3 0-7-15,-9-12 1 16,-3-10-2-16,-10-10 0 16,-9-6-19-16,-11-6-2 15,-10-2 9-15,-9-2 11 16,-9 4 1-16,0 3 2 15,-3 11 59-15,0 12 25 16,0 7 6-16,0 10-8 16,-3 1-44-16,1 9-31 15,-4 20-9-15,0 22 0 16,-5 40-1-16,3-7-110 16,-7-3-462-16</inkml:trace>
  <inkml:trace contextRef="#ctx0" brushRef="#br0" timeOffset="4844.4655">8855 3727 1283 0,'0'0'265'16,"0"0"-143"-16,0 0-27 16,0 0 55-16,6 80 29 15,5-41-54-15,2 7-40 0,2-1-30 16,1-1-17 0,1-4-13-16,-1-2-13 0,2-5-6 15,-2-2-5-15,-2-3-1 16,2-5-16-16,-4-8-128 15,-2-8-180-15,-5-7-508 0</inkml:trace>
  <inkml:trace contextRef="#ctx0" brushRef="#br0" timeOffset="5054.0785">9003 3749 1594 0,'0'0'277'16,"0"0"-31"-16,0 0-138 15,0 0-58-15,0 0-17 16,0 0 42-16,12 81 35 0,5-36-34 16,2 4-36-16,3 0-19 15,-4-1-14-15,4-2-5 16,-4-4-2-16,-6-2-43 16,-7 3-138-16,-5-8-119 15,0-10-421-15</inkml:trace>
  <inkml:trace contextRef="#ctx0" brushRef="#br0" timeOffset="5270.8491">8627 4264 1149 0,'0'0'572'0,"0"0"-522"0,0 0-17 15,0 0 37-15,0 0 62 16,122 42-20-16,-62-40-47 15,11-2-36-15,-2 0-13 16,-2-5-7-16,-6-7-9 16,-7-7-27-16,-6-3-100 15,-2-19-133-15,-16 6-219 16,-15-1-290-16</inkml:trace>
  <inkml:trace contextRef="#ctx0" brushRef="#br0" timeOffset="5436.239">9242 3978 1117 0,'0'0'338'0,"0"0"-28"15,0 0-25-15,0 0-128 16,0 0-75-16,0 0-36 16,0 0-1-16,-22 60 33 15,22-20-14-15,0 2-16 0,2 1-20 16,4 1-16-16,3-4-4 16,1-1-8-16,-2 3-80 15,-2-11-230-15,-6-13-1382 0</inkml:trace>
  <inkml:trace contextRef="#ctx0" brushRef="#br0" timeOffset="6348.9307">10503 3760 1617 0,'0'0'248'16,"0"0"-78"-16,0 0-125 15,0 0-25-15,-4 88 30 16,5-41-11-16,11 1-18 16,5 1-6-16,-1-6-14 15,0-4 5-15,0-6-6 0,-3-6 0 16,-6-10-59-16,-4-11-112 16,-3-6-7-16,0-20-72 15,-10-17-27-15,-14-24 121 16,-7-28 156-16,-4-20 139 15,4 7 62-15,12 23 57 16,11 33-36-16,8 24-46 16,0 3-62-16,11 3-53 15,11 5-42-15,9 11-18 16,7 0-1-16,5 14 0 16,-3 11-1-16,-7 6 1 15,-6 8 0-15,-17 5-1 16,-10 3-5-16,-7 5-17 0,-26 0-51 15,-16 7-115 1,7-15-179-16,9-16-250 0</inkml:trace>
  <inkml:trace contextRef="#ctx0" brushRef="#br0" timeOffset="6757.0564">10878 3798 825 0,'0'0'668'16,"0"0"-464"-16,0 0-10 16,0 0-69-16,0 0 3 15,-93 71-47-15,75-43-29 0,2 1-20 16,7 1-10 0,4 1-7-16,5-6-9 0,0-5-5 15,11-2 1-15,14-11 5 16,5-7-6-16,4-5 5 15,2-22-6-15,-3-11-10 16,-6-24-8-16,-9-20 7 16,-18-20 10-16,-2-8 0 15,-20 16 1-15,-2 27 0 16,9 28 18-16,2 14 38 16,2 3 60-16,4 5 12 15,-2 7-43-15,6 8-42 0,3 2-34 16,0 16-9-1,15 13-2-15,11 13 1 16,10 7-1-16,9 3 1 0,7 1-66 16,27 3-165-16,-13-12-92 15,-6-15-470-15</inkml:trace>
  <inkml:trace contextRef="#ctx0" brushRef="#br0" timeOffset="7078.9922">11328 3529 1659 0,'0'0'307'0,"0"0"-66"16,0 0-159-16,0 0-61 16,0 0-2-16,0 0 39 15,-4 86 15-15,14-51-18 16,5 3-28-16,2-1-18 0,-1-5-1 16,-4-1 3-16,0-11-6 15,-5-8-4-15,-5-10 9 16,-2-2 17-16,0-17 10 15,-9-17-22-15,-14-24-14 16,-3-27 0-16,-6-23 5 16,7 5-4-16,10 24 5 15,9 26-1-15,6 27 6 16,3 2-11-16,13 3-1 16,10 5-8-16,2 9 1 15,8 7 0-15,-2 1-75 16,1 28-74-16,-9 1-86 15,-11-4-389-15</inkml:trace>
  <inkml:trace contextRef="#ctx0" brushRef="#br0" timeOffset="7253.0975">11040 3724 1243 0,'0'0'692'16,"0"0"-549"-16,0 0-35 15,0 0 34-15,102-23-7 16,-43 4-71-16,10-1-42 16,31-7-22-16,-27 7-115 15,-3 0-251-15</inkml:trace>
  <inkml:trace contextRef="#ctx0" brushRef="#br0" timeOffset="21248.0709">13054 4713 499 0,'0'0'248'16,"0"0"-98"-16,0 0-28 15,0 0-2-15,0 0 3 0,0-18-41 16,0 14-27-16,0-2 2 15,-2 0 13-15,1-2 21 16,-1 3-40-16,-1-2 15 16,0-1-19-16,2-1-6 15,-2-1 3-15,0-1-15 16,2-1-3-16,1-4-7 16,0 0 9-16,0-1-1 15,0-2 3-15,0-1-11 16,10 0-3-16,2-1 11 15,6-3-10-15,3-1 1 16,7-6-8-16,8 1 4 0,4-4-3 16,5 0-5-16,1 2-4 15,5 0 4-15,-5 3-6 16,3 2 0-16,-4 2 1 16,3 5-1-16,-3-3 1 15,4 1-1-15,0-2 1 16,8-5 9-16,2-2 6 15,3-10 6-15,0 0-2 16,-1-2 0-16,-4-1-3 16,0 2 15-16,-7 2-2 15,-3 4-14-15,-4 2 5 16,-6 2-2-16,-3 5 0 16,-2 0 4-16,-1 1 0 0,-3-1-9 15,-1 5-4 1,-5 2-8-16,-5 6-1 0,-5 5 0 15,-6 2-1-15,-5 6-8 16,-1 1-77-16,0 0-87 16,-7 0-145-16,-6 6-209 0</inkml:trace>
  <inkml:trace contextRef="#ctx0" brushRef="#br0" timeOffset="21621.4831">14226 3414 740 0,'0'0'627'0,"0"0"-417"16,0 0-79-16,0 0-81 15,0 0-22-15,0 0-18 16,0 0 18-16,57 16 24 15,-21-12 17-15,6 1-10 16,4-2-21-16,0 2-9 16,-3 1-13-16,-4 0-10 15,-8 5-6-15,-7 2 1 16,-9 2-1-16,-9 4 0 16,-6 7 1-16,0 2 0 15,-12 3 8-15,-10 2 0 16,-2 2 19-16,0-4-3 15,2-5-7-15,2-3-11 16,8-9-6-16,6-4-1 0,6-10-70 16,6-8-228-16,8-11-355 0</inkml:trace>
  <inkml:trace contextRef="#ctx0" brushRef="#br0" timeOffset="21947.8054">14686 3138 1341 0,'0'0'352'0,"0"0"-37"16,0 0-160-16,0 0-54 15,0 0-38-15,0 0 4 16,0 0 53-16,23 81-5 16,-6-44-41-16,4 3-21 15,-2-1-13-15,2 1-25 16,1-2-8-16,-1-1-6 16,-1-4-1-16,-1-7-30 15,-2-6-120-15,-3-15-125 16,-3-5-338-16,-6-4-895 0</inkml:trace>
  <inkml:trace contextRef="#ctx0" brushRef="#br0" timeOffset="22245.287">14932 3171 1122 0,'0'0'181'0,"0"0"-15"15,0 0-11-15,-52 92-12 16,35-58-26-16,1 2-27 16,2-5-15-16,1-6-8 0,5-6-10 15,4-7-10 1,2-5-5-16,2-4-11 0,0 0 0 16,8 1 2-16,11 1 30 15,5 2 7-15,6-2-10 16,4 0-19-16,2-5-17 15,-2 0-12-15,1 0-6 16,-4 0-6-16,3-17-94 16,-7 0-106-16,-6 0-376 0</inkml:trace>
  <inkml:trace contextRef="#ctx0" brushRef="#br0" timeOffset="22451.2609">15250 3160 1517 0,'0'0'328'15,"0"0"-138"-15,0 0-96 16,0 0-23-16,0 0-15 16,0 0-22-16,0 0-23 15,55-1-11-15,-36-4-106 16,-2 0-221-16,-6 2-387 0</inkml:trace>
  <inkml:trace contextRef="#ctx0" brushRef="#br0" timeOffset="22612.2945">15218 3294 400 0,'0'0'1115'0,"0"0"-809"16,0 0-148-16,0 0-70 0,0 0-17 15,0 0-39-15,0 0-4 16,114-34-28-16,-53 9-79 16,-2-3-484-16</inkml:trace>
  <inkml:trace contextRef="#ctx0" brushRef="#br0" timeOffset="23430.2535">15857 2833 745 0,'0'0'236'0,"0"0"25"16,0 0-79-16,0 0-8 15,0 0 4-15,0 0-55 16,0 0-37-16,-29-18-1 16,23 18-20-16,-3 0-25 15,0 0-11-15,-5 4 2 16,1 7-3-16,-3 1 5 16,3 5-2-16,-2 4-3 0,3-1 0 15,3 2-3 1,0 1-5-16,5-3 3 0,4 2-5 15,0 0 0-15,0-3 3 16,6 3-2-16,7-2-1 16,0 1 4-16,4 1-1 15,-1 0-3-15,3-2 6 16,1 0-5-16,-1 0 2 16,2-3-4-16,3-2 6 15,-1-3 1-15,2-2 0 16,0-3 3-16,-1-3-5 15,-2-4 16-15,-2 0-8 16,1 0 19-16,-4-12-9 16,1-2-13-16,-1-4-6 0,-4 0 3 15,0-2-5-15,-2-2-8 16,-5 3 2-16,-1-1 5 16,-2-1-18-16,-3-1 2 15,0 1 4-15,0 1-5 16,-3-4 1-16,-5 3 10 15,1 1-12-15,-5 2 0 16,3 2 0-16,-2-1 6 16,0 5-5-16,0-2 0 15,0 3-1-15,-2 2 0 16,3 2 1-16,-2 2 0 0,0 1 0 16,-2-1-1-1,-1 4 0-15,-1-1-1 0,-3 2-4 16,-1 0 5-16,4 0 1 15,-3 0 0-15,3 0 0 16,2 0-1-16,0 0 0 16,2 3-1-16,2 4-8 15,1 0 8-15,-1 3 0 16,2 1-5-16,2 2-4 16,1 1-51-16,4 3-85 15,-1-2-176-15,-3-11-754 0</inkml:trace>
  <inkml:trace contextRef="#ctx0" brushRef="#br0" timeOffset="25767.8696">13042 6493 704 0,'0'0'180'16,"0"0"-37"-16,0 0-47 15,0 0 4-15,0 0-5 16,0 0-2-16,45 0-20 16,-31 0 2-16,3 0-19 15,2 0-24-15,4 5 0 16,2 0 3-16,5 3 3 16,7 1 35-16,2 2-31 0,4 1-11 15,5 1-2 1,0 1 6-16,6 0 6 0,-1 1-7 15,1 3-14-15,1-3-1 16,0 2-7-16,4 1-3 16,-1-1 3-16,1 1-6 15,-1-2 10-15,-1-1-9 16,1 1 4-16,-1-1-5 16,1 0 7-16,0 0-1 15,2-2 1-15,-2 1-7 16,6-3 6-16,-1 1 1 15,1-4 0-15,3-1-5 16,2-1 2-16,4-3 8 16,0-1 8-16,0 0 1 15,2-2-6-15,-5 0-4 0,-4 0 0 16,-8 0-1-16,-5 0 8 16,-5 0-3-16,-8 0-2 15,-4-2-3-15,-5 0 4 16,-7-3-1-16,-5 3-9 15,-8 0 1-15,-3 1-5 16,-5 1 1-16,-2 0-6 16,-1-2-1-16,0 1-79 15,-10-10-92-15,-7-1-366 16,-1-3-836-16</inkml:trace>
  <inkml:trace contextRef="#ctx0" brushRef="#br0" timeOffset="26097.5727">15233 6615 1585 0,'0'0'371'0,"0"0"-278"16,0 0-69-16,0 0 50 16,0 0 51-16,34 93 11 15,-8-63-32-15,2 1-25 16,2 0-27-16,0-2-28 15,-2 0-10-15,-5-1-7 16,-3-3 2-16,-5 0-9 16,-6-3 0-16,-6-1 2 15,-3-1 4-15,0-2-5 0,-7 0 8 16,-13 1-1-16,-2-1-7 16,-6-1 8-16,-2 0-9 15,0-3-6-15,4-2-24 16,4-3-44-16,6-4-67 15,16-5-79-15,0 0-343 16,9-10-663-16</inkml:trace>
  <inkml:trace contextRef="#ctx0" brushRef="#br0" timeOffset="26382.2232">15587 6686 1164 0,'0'0'690'0,"0"0"-425"15,0 0-6-15,0 0-45 16,0 0-59-16,0 0-66 16,0 0-42-16,5-36-31 15,8 59 5-15,4 7 28 16,4 7-8-16,3 3-14 15,0 1-18-15,-2-1-2 16,-2-2-7-16,-1-3-15 16,-5-2-51-16,0-3-62 15,-4-7-185-15,-6-12-307 0</inkml:trace>
  <inkml:trace contextRef="#ctx0" brushRef="#br0" timeOffset="26657.0537">15830 6621 1435 0,'0'0'180'0,"0"0"21"16,0 0 11-16,-48 92-33 16,32-51-23-16,1-1-28 15,3 1-31-15,3-4-9 16,4-3-27-16,4-6-22 15,1-3-16-15,0-5-6 16,10-5-7-16,10-5-1 0,6-5-3 16,7-5-6-16,5 0-1 15,3-12-48-15,13-20-106 16,-9 3-147-16,-11 0-464 0</inkml:trace>
  <inkml:trace contextRef="#ctx0" brushRef="#br0" timeOffset="26855.7663">16138 6686 1809 0,'0'0'334'0,"0"0"-153"16,0 0-59-16,0 0 34 15,0 0-71-15,0 0-45 0,0 0-19 16,54 1-21-16,-28-2-40 15,3-3-143-15,-5-1-138 16,-10 2-517-16</inkml:trace>
  <inkml:trace contextRef="#ctx0" brushRef="#br0" timeOffset="27025.2159">16080 6839 1704 0,'0'0'251'0,"0"0"-120"15,0 0-10 1,0 0 37-16,0 0-14 0,0 0-47 16,111 3-58-1,-56-16-39-15,36-17-122 0,-12 1-141 16,-9-1-479-16</inkml:trace>
  <inkml:trace contextRef="#ctx0" brushRef="#br0" timeOffset="27450.4778">16845 6379 907 0,'0'0'338'0,"0"0"6"16,0 0-40-16,0 0-53 15,0 0-41-15,0 0-32 16,0 0-38-16,-6 0-45 16,6 0-25-16,0 2-22 15,0 11-15-15,0 7 18 16,0 8 7-16,8 6-6 15,4 5 8-15,4 6-6 16,1-1-19-16,1 4-1 16,-1-5-10-16,-1 0 0 0,0-4-13 15,-6-3-1-15,1-4-9 16,-4-5 5-16,-2-4-6 16,-2-9 0-16,-3-2 0 15,1-5-18-15,-1-6-72 16,0-1-100-16,-4 0-310 0</inkml:trace>
  <inkml:trace contextRef="#ctx0" brushRef="#br0" timeOffset="57550.9971">14513 17526 1778 0,'0'0'315'0,"0"0"-177"15,0 0-49 1,0 0 3-16,0 0 10 0,121-96-20 15,-51 52-21-15,25-9-22 16,17-10-15-16,-6 8-8 16,-24 9-14-16,-27 19 7 15,-19 8-9-15,1 4-15 16,-6 2-73-16,-6 7-120 16,-23 6-265-16,-2 15-121 15,-13 6-209-15</inkml:trace>
  <inkml:trace contextRef="#ctx0" brushRef="#br0" timeOffset="57778.8983">14699 17587 1132 0,'0'0'151'0,"0"0"-58"16,0 0 171-16,0 0 62 0,123-39-73 15,-39-4-77-15,1 0-39 16,-7 4-27-16,-8 0-36 15,-20 10-23-15,5-2-18 16,1 0-18-16,-7 3-9 16,-11 4-6-16,-9 7-13 15,-10 8-60-15,-14-2-122 16,-5 5-103-16,0 1-436 0</inkml:trace>
  <inkml:trace contextRef="#ctx0" brushRef="#br0" timeOffset="67033.5617">19177 8208 916 0,'0'0'908'16,"0"0"-788"-16,0 0-34 16,0 0 38-16,0 0-27 15,0 0-36-15,0-9-29 16,0 9-14-16,10 0-9 15,8 0-3-15,5 0 18 0,7-5 2 16,2-2-5 0,4-3-14-16,-3-6-5 0,-3-1 5 15,-5-3 4-15,-6-3-11 16,-2-3 1-16,-10 1 0 16,-2 0-1-16,-5 0 1 15,0 3-1-15,0 2 1 16,-9 4-1-16,-4 5 1 15,-1 3 0-15,-2 7 14 16,-4 1-5-16,-5 9-9 16,-5 14 10-16,-3 12 8 15,0 5 9-15,3 5-2 0,7 3-1 16,5 0 2-16,7-2-12 16,7-2 1-16,4-3-2 15,0-4-3-15,6-6-2 16,10-5 2-16,4-4-4 15,2-6 4-15,3-1-4 16,4-4-1-16,-1-2-4 16,3-5 5-16,-2-1-6 15,0-3-1-15,-2 0-49 16,3-8-94-16,-6-10-118 16,-8-1-461-16</inkml:trace>
  <inkml:trace contextRef="#ctx0" brushRef="#br0" timeOffset="69120.3126">19644 9326 1829 0,'0'0'228'0,"0"0"-169"16,0 0-15-16,83-9 70 16,-45-3-68-16,2-3-27 15,0-4-13-15,-7-5 0 16,-8-3 0-16,-11-3-5 15,-11 0 6-15,-3 1-6 16,-9 4 7-16,-14 4 26 16,-6 11-7-16,-4 7 28 0,-5 3 13 15,-1 17 18-15,-2 17-4 16,-1 24-10-16,3 22-5 16,12 0 5-16,11-5-14 15,16-12-23-15,0-16-19 16,24 1-4-16,12 0-12 15,11-13 0-15,11-15-13 16,8-18-55-16,33-37-50 16,-17-14-161-16,-15-13-623 0</inkml:trace>
  <inkml:trace contextRef="#ctx0" brushRef="#br0" timeOffset="69917.6885">21771 8475 1793 0,'0'0'549'0,"0"0"-377"0,0 0-43 16,0 0-84-16,0 0-8 15,0 0-22-15,108-3-15 16,-76 1-6-16,-5-3-146 16,-9 2-184-16,-8 2-630 0</inkml:trace>
  <inkml:trace contextRef="#ctx0" brushRef="#br0" timeOffset="70074.0685">21691 8683 1930 0,'0'0'344'0,"0"0"-75"0,0 0-152 16,0 0 5-16,81-5-54 15,-23-7-44-15,41-10-24 16,-13 1-118-16,-5-3-474 0</inkml:trace>
  <inkml:trace contextRef="#ctx0" brushRef="#br0" timeOffset="72077.1493">23310 8131 1622 0,'0'0'220'15,"0"0"-60"-15,0 0-50 16,0 0-29-16,0 0-26 15,0 0-11-15,0 0 8 16,99 15-14-16,-46-15-1 16,4 0-7-16,-1-3-17 15,-5-12-5-15,-8-6-7 16,-11-2 5-16,-11-4-4 0,-9-1 4 16,-11-2 1-1,-1 3 9-15,-11 4 8 0,-14 6 31 16,-8 7 8-1,-11 10-17-15,-10 0-19 0,-4 27 3 16,-5 10 2-16,6 13 9 16,8 4 5-16,13 5-16 15,16-1-17-15,15-3-7 16,5-6-5-16,22-8-1 16,17-10 0-16,24-12 0 15,25-19-32-15,-2-14-44 16,18-42-107-16,-27 3-297 15,-32 0-700-15</inkml:trace>
  <inkml:trace contextRef="#ctx0" brushRef="#br0" timeOffset="83132.0842">9162 4721 1164 0,'0'0'304'15,"0"0"-134"-15,0 0-50 16,0 0-24-16,0 0-27 15,0 0-39-15,-1 11-23 16,-9-2-7-16,-4 5 0 0,2 6-71 16,-22 22-106-16,8-2-182 15,-9-1-571-15</inkml:trace>
  <inkml:trace contextRef="#ctx0" brushRef="#br0" timeOffset="83290.219">8712 5313 1358 0,'0'0'204'16,"0"0"-162"-16,0 0-36 15,0 0-5-15,0 0-1 16,0 0 0-16,-61 74-9 16,31-38-168-16,0-1-149 0</inkml:trace>
  <inkml:trace contextRef="#ctx0" brushRef="#br0" timeOffset="83426.0405">8279 5860 814 0,'0'0'259'16,"0"0"-188"-16,0 0-54 16,0 0-8-16,0 0-9 15,-89 72-122-15</inkml:trace>
  <inkml:trace contextRef="#ctx0" brushRef="#br0" timeOffset="83601.6448">7911 6283 1491 0,'0'0'299'15,"0"0"-179"-15,0 0-88 16,0 0-26-16,0 0-6 15,0 0-29-15,0 0-202 16,48 13-802-16</inkml:trace>
  <inkml:trace contextRef="#ctx0" brushRef="#br0" timeOffset="84202.8708">9220 6272 1237 0,'0'0'344'15,"0"0"-144"-15,0 0-66 16,0 0-75-16,0 0-34 16,0 0-16-16,0 0-9 15,-34 30-76-15,18 1-81 16,2-4-131-16,-2-2-504 0</inkml:trace>
  <inkml:trace contextRef="#ctx0" brushRef="#br0" timeOffset="84366.2282">8921 6738 1277 0,'0'0'161'0,"0"0"-108"15,0 0-38-15,0 0-14 16,0 0-1-16,-73 82-160 16,53-57-203-16</inkml:trace>
  <inkml:trace contextRef="#ctx0" brushRef="#br0" timeOffset="84541.7424">8657 7166 1172 0,'0'0'214'16,"0"0"-15"-16,0 0-102 16,0 0-22-16,0 0-35 15,0 0-27-15,0 0-13 16,-64 75-93-16,43-44-137 16,1 1-315-16</inkml:trace>
  <inkml:trace contextRef="#ctx0" brushRef="#br0" timeOffset="84691.8377">8329 7671 1031 0,'0'0'175'0,"0"0"-115"16,0 0-14-16,0 0-34 15,0 0-12-15,0 0-102 16,-58 78-273-16</inkml:trace>
  <inkml:trace contextRef="#ctx0" brushRef="#br0" timeOffset="84872.2113">8180 7945 1378 0,'0'0'310'0,"0"0"-114"16,0 0 4-16,0 0-71 0,0 0-20 15,0 0-56-15,0 0-38 16,-8 5-15-16,8-5-123 16,12 0-248-1,-3 0-578-15</inkml:trace>
  <inkml:trace contextRef="#ctx0" brushRef="#br0" timeOffset="96147.4586">19041 8801 1532 0,'0'0'198'0,"0"0"-152"16,0 0-16-16,157-30 84 15,-9-19 31-15,38-16-22 16,26-11-25-16,-2 2-30 15,-18 8-22-15,-13 7-13 16,-19 9-14-16,-24 8-18 0,-38 17 11 16,-35 9-12-16,-31 10-39 15,-32 6-112-15,0 0-326 16,-19 0-1062-16</inkml:trace>
  <inkml:trace contextRef="#ctx0" brushRef="#br0" timeOffset="96940.802">19851 7233 1270 0,'0'0'286'15,"0"0"-44"-15,0 0 14 0,-113-34-90 16,78 34-68-16,4 8-40 15,3 15-23-15,4 10-3 16,9 6-3-16,9 4-12 16,6-2-8-16,1 0-2 15,21-7-7-15,7-6 1 16,7-9-1-16,3-7 0 16,0-10-29-16,-5-2-2 15,-3-12 14-15,-7-12 8 16,-8-8 8-16,-7-2 1 15,-6-5-1-15,-3 3 1 16,0 2 1-16,0 9 48 16,-4 10 20-16,1 9 2 0,3 6-26 15,0 2-45 1,0 19-15-16,13 10 15 0,10 6 0 16,8 4 0-16,5 4 0 15,14 23 0-15,-8-13-172 16,-10-4-479-16</inkml:trace>
  <inkml:trace contextRef="#ctx0" brushRef="#br0" timeOffset="98001.4892">19987 8612 1124 0,'0'0'309'0,"0"0"-30"16,0 0 59-16,0 0-136 0,0 0-87 15,0 0-73-15,0 0-27 16,-14 64 3-16,32-16 19 15,3 6-11-15,5 3-8 16,0-2-7-16,1-6-5 16,0-7-5-16,-6-8 1 15,-2-10-1-15,-4-10 0 16,-4-11 6-16,-5-3 2 16,-2-17-3-16,1-19 1 15,2-10 1-15,0-5-8 16,1 3 23-16,4 6-4 15,0 11 3-15,0 11-16 16,4 8-3-16,-1 9-3 0,6 3 0 16,1 4-1-1,2 12 1-15,-3 5 21 0,-2 4 9 16,-5 5-9-16,-8-1 6 16,-6 4-3-16,-3-1 5 15,-17 1-3-15,-8-4-4 16,-6-5-5-16,-8-2-4 15,2-7-3-15,-2-6-8 16,0-3-2-16,8-4-13 16,3-2-49-16,8 0-115 15,11-11-571-15</inkml:trace>
  <inkml:trace contextRef="#ctx0" brushRef="#br0" timeOffset="99286.8077">23859 7277 1565 0,'0'0'239'0,"0"0"-14"16,0 0-35-16,-88-19-59 16,60 23-45-16,1 16-39 15,-1 6-11-15,1 9-11 16,4 5 8-16,5 1-14 15,9-1-7-15,9-5-10 16,0-3 5-16,12-7-6 16,12-5-1-16,6-10-24 15,1-9 3-15,1-1 1 16,-3-15 8-16,-2-12 3 16,-5-4 3-16,-6-2 5 15,-6-1 1-15,-3 7 0 16,-4 5 6-16,-1 7 41 0,-2 9 1 15,0 6-9-15,3 0-39 16,3 12-17-16,6 10 17 16,3 6 10-16,4 4-9 15,5 3-1-15,3-5-56 16,14-1-66-16,-5-9-211 16,-6-10-499-16</inkml:trace>
  <inkml:trace contextRef="#ctx0" brushRef="#br0" timeOffset="99455.6943">24136 7445 1962 0,'0'0'244'0,"0"0"-79"16,0 0-88-16,0 0 33 0,0 0-8 16,0 0-75-16,0 0-27 15,99-59-84-15,-38 27-133 16,-9 6-344-16,-11-3-572 0</inkml:trace>
  <inkml:trace contextRef="#ctx0" brushRef="#br0" timeOffset="99803.866">24374 6900 1872 0,'0'0'210'0,"0"0"-129"15,0 0-46-15,0 0-10 16,0 0 27-16,-29 72-5 0,38-33-20 15,12 0-12-15,4 0-8 16,4 1-6-16,0-4 0 16,0-2 0-16,-5-4-1 15,-2-9-20-15,-4-8-25 16,-6-13 17-16,0 0 28 16,-2-17 36-16,4-8 23 15,1 0 21-15,3 2 8 16,3 3-29-16,4 6-10 15,3 4-22-15,6 10-11 16,4 0 1-16,2 10 2 16,-6 11-1-16,-6 4 11 0,-11 5 6 15,-12 3 0 1,-7 1-10-16,-43 8 5 0,-52 8-20 16,-71 3-10-16,13-9-65 15,-8-11-306-15</inkml:trace>
  <inkml:trace contextRef="#ctx0" brushRef="#br0" timeOffset="101621.5302">14375 4512 633 0,'0'0'92'15,"0"0"23"-15,0 0-18 16,0 0-26-16,0 0-32 16,0 0 35-16,69 38 50 15,-69-6 33-15,0 6-38 16,-13 2-35-16,-5 3-30 16,-2 0 6-16,2-4-13 0,4-3-20 15,3-2-12-15,5-5-8 16,6-2-6-16,0-5-1 15,0-4 0-15,6-5-19 16,3-3-66-16,0-6-4 16,1-4-27-16,-4 0 30 15,-1 0 62-15,-4 0 24 16,-1 0 31-16,0 0 80 16,0 0-28-16,0 11-54 15,-6 15-13-15,2 9 38 16,2 13 15-16,1 7-24 15,1 5-16-15,0 1 5 16,6 1-11-16,4-1-8 0,4-5-9 16,-2-3-5-1,0-9-1-15,-1-10 6 0,-3-11-5 16,-5-7 6-16,-3-10-7 16,0-3 12-16,-12-3 9 15,-13 0-11-15,-10-3 0 16,-8-6-9-16,-3-2 0 15,-3 2-1-15,7 0-47 16,6 3-66-16,17-8-1 16,10 2-7-16,9-2-220 0</inkml:trace>
  <inkml:trace contextRef="#ctx0" brushRef="#br0" timeOffset="102092.4342">14792 4971 1360 0,'0'0'164'16,"0"0"-54"-16,0 0 79 16,0 0 27-16,0 0-74 15,0 0-49-15,0 0-61 16,-23-20-24-16,13 31-7 15,-1 6-1-15,0 4 0 16,2 2 0-16,4 2-1 16,2 0 1-16,3-2 0 15,0-3-6-15,3-2 5 16,9-7-44-16,3-4-12 16,1-6-17-16,1-1 12 0,-1-1 37 15,-3-13 15-15,-3-5 10 16,-2-2 0-16,-5-4 6 15,0 2 28-15,-3 2 26 16,2 9 1-16,-2 4 2 16,0 7-14-16,0 1-22 15,0 9 1-15,3 13 5 16,4 6-5-16,2 1-3 16,3 1-12-16,3-4-7 15,3-4-5-15,6-5 10 16,4-3-5-16,11-6-6 15,30-8-33-15,-10 0-143 16,-5-3-784-16</inkml:trace>
  <inkml:trace contextRef="#ctx0" brushRef="#br0" timeOffset="103143.7393">14208 6143 497 0,'0'0'205'16,"0"0"-56"-16,0 0-28 16,0 0-16-16,0 0-6 15,0 0 4-15,0 0 13 16,41 45 6-16,-41-16-28 15,0 3-17-15,0-3-17 16,0 3-22-16,0-6-14 0,0-1-13 16,0-4-1-1,0-4-8-15,10-5 4 0,1-3 1 16,2-4-7-16,0-5-29 16,-2 0-15-16,2 0 21 15,-4 0 14-15,-4 0 7 16,-2 0 1-16,-3 0-13 15,0 3 14-15,0 16 29 16,0 9 38-16,0 9-4 16,1 9 3-16,5 5-16 15,-2 5-8-15,1 0-1 16,1 2-17-16,0-3-6 16,3-1-17-16,-5-6 1 0,1-3 0 15,-5-9-1-15,0-6 0 16,0-9 5-16,-3-7 5 15,-9-7-1-15,-5-6 2 16,-3-1-5-16,-7-6-7 16,-1-14-48-16,-1-6-129 15,8-13-32-15,6 5-117 16,12 3-184-16</inkml:trace>
  <inkml:trace contextRef="#ctx0" brushRef="#br0" timeOffset="103603.7383">14620 6326 1096 0,'0'0'400'0,"0"0"-106"15,0 0-35-15,0 0-134 16,0 0-51-16,0 0-47 15,0 0-27-15,-2 27 0 16,7 7 14-16,6 4-14 16,-1 3 2-16,3-4-1 15,-2-1 0-15,-4-5-1 16,2-4-38-16,-3-7-27 16,-1-8-6-16,-2-7-17 15,0-5 88-15,0 0 13 0,-2-17 17 16,3-3-8-16,2-3-3 15,0 3 13-15,5 5-8 16,2 2-14-16,2 7-9 16,3 6 6-16,0 0-7 15,0 0 0-15,-2 5 0 16,-5 6 19-16,-5 2 18 16,-5 2 30-16,-1 0-14 15,-6 4-17-15,-16 0-7 16,-5-2 1-16,-7-1-8 15,-7-1-3-15,-40 2-19 0,9-5-34 16,-12-2-307-16</inkml:trace>
  <inkml:trace contextRef="#ctx0" brushRef="#br0" timeOffset="105787.9543">23592 8774 1041 0,'0'0'692'0,"0"0"-544"0,0 0 17 16,0 0-77-16,0 0 44 15,0 0 25-15,34-11-62 16,57-6-45-16,45-5-8 16,19 0-3-16,2-2-9 15,-14 5-8-15,-27-1-1 16,-13 1-2-16,-19 2-4 15,-20 0-7-15,-18 6-8 16,-6 1 0-16,1-1 1 16,-2 2-1-16,0-2 1 15,-13 5-1-15,-8 1-35 0,-12 3-57 16,-18 2-82-16,-16 0-127 16,-14 3-269-16</inkml:trace>
  <inkml:trace contextRef="#ctx0" brushRef="#br0" timeOffset="106057.1529">23686 8936 1743 0,'0'0'231'0,"0"0"-92"15,173 4-7 1,-30-7 4-16,18-9-4 0,0-3-43 15,-13 2-2-15,-24 2-35 16,-9 2-31-16,-24 1-6 16,-21 2-15-16,-21 0 1 15,-13 1 2-15,-2-1-2 16,-2 0 5-16,-6 2-6 16,-14-1-25-16,-28-4-81 15,-19 1-200-15,-18-5-937 0</inkml:trace>
  <inkml:trace contextRef="#ctx0" brushRef="#br0" timeOffset="120049.1774">7462 8289 789 0,'0'0'146'0,"-49"89"-69"15,16-28 21-15,-12 18-27 16,-10 12-38-16,4-10-20 16,6-10 2-16,4-10-6 15,14-16 5-15,-3 2 1 16,3 0-7-16,8-10-7 16,10-6-1-16,7-9-103 0,2-11-210 0</inkml:trace>
  <inkml:trace contextRef="#ctx0" brushRef="#br0" timeOffset="120594.1248">8417 8035 842 0,'0'0'175'16,"0"0"-74"-16,0 0-12 16,0 0-26-16,0 0-16 15,-58 108 11-15,31-23-13 16,-14 36 3-16,-7 16-19 16,-4 3 20-16,2-10 25 15,9-20-10-15,7-10-23 16,10-10-23-16,5-18-18 15,7-10-53-15,3-20-158 16,-1-19-279-16</inkml:trace>
  <inkml:trace contextRef="#ctx0" brushRef="#br0" timeOffset="121124.5059">7419 8148 398 0,'0'0'218'15,"0"0"-71"-15,-51 101-34 16,21-47-41-16,-22 31-49 16,3-15-23-16,7-8-244 0</inkml:trace>
  <inkml:trace contextRef="#ctx0" brushRef="#br0" timeOffset="126387.2083">14796 9876 848 0,'0'0'694'15,"0"0"-608"-15,0 0-53 16,0 0 11-16,104-12 24 15,-62 2-24-15,4-2-16 16,-1 2-18-16,-2 3-10 16,-4 0-12-16,-10 4-150 0,-11 3-227 15,-10 0-817-15</inkml:trace>
  <inkml:trace contextRef="#ctx0" brushRef="#br0" timeOffset="126560.3305">14751 10068 1572 0,'0'0'176'0,"0"0"-175"15,0 0-1-15,126-14 32 16,-61 0-10-16,8-5 2 16,2 1-16-16,5-2-8 15,-11 2-144-15,-15 1-436 0</inkml:trace>
  <inkml:trace contextRef="#ctx0" brushRef="#br0" timeOffset="127156.0538">14760 9590 1288 0,'0'0'230'15,"0"0"-92"-15,0 0-48 16,0 0 36-16,0 0-32 16,0 0-52-16,0 0-16 15,-65 54 1-15,35-24 1 16,-5 7 13-16,0 2-20 15,-3 4-2-15,1 2-4 0,3 0-1 16,4 0 13-16,6 0-9 16,9-1-2-16,8-1-10 15,7-4-5-15,0-3 10 16,13-5 2-16,16-4 8 16,8-4 45-16,10-4 10 15,10-5-9-15,4-7-11 16,6-5-7-16,2-2-17 15,-2 0-2-15,2-12-10 16,-8-1-2-16,-5-1-3 16,-8 0-7-16,-5 2-7 15,-10 2 0-15,-8 3-1 16,-8 7-102-16,-8 0-161 16,-9 0-418-16</inkml:trace>
  <inkml:trace contextRef="#ctx0" brushRef="#br0" timeOffset="129250.8119">9043 9353 1134 0,'0'0'221'0,"0"0"-7"16,0 0-9-16,0 0-10 15,0 0-41-15,0 0-58 16,-99-29-25-16,61 29-27 16,1 12-4-16,-4 5-9 15,5 5-10-15,3 3-10 16,7 3-5-16,6 4-6 16,8-1 1-16,7-2-1 15,5 0 0-15,0-4-11 0,8-6 4 16,6-2-21-1,1-6-17-15,0-8 4 0,-2-3-1 16,1 0 20-16,-2-6 22 16,1-10 7-16,-1-5 8 15,0-1 15-15,0-2 13 16,0 4 10-16,-2 4-5 16,4 3-20-16,-1 9-18 15,2 4-10-15,3 0-7 16,3 12 7-16,1 6 21 15,2 5-10-15,-2-1-4 16,-1 2-7-16,0-3-63 16,3-5-76-16,-6-5-227 15,-3-8-459-15</inkml:trace>
  <inkml:trace contextRef="#ctx0" brushRef="#br0" timeOffset="129410.3141">9123 9522 1280 0,'0'0'280'0,"0"0"-134"16,0 0-88-16,0 0 20 15,0 0-31-15,0 0-47 16,0 0 0-16,105-55-234 16,-84 36-546-16</inkml:trace>
  <inkml:trace contextRef="#ctx0" brushRef="#br0" timeOffset="129748.589">9279 9198 1433 0,'0'0'189'0,"0"0"-81"16,0 0-79-16,0 0 88 0,0 0-2 16,0 80-42-16,1-48-45 15,4-1-12-15,1 1-7 16,-2-2-8-16,-1-2 1 15,0-9 3-15,-1-5-5 16,0-6 0-16,1-8 17 16,0 0 16-16,0-11 54 15,2-7-56-15,1 1-21 16,4 0-2-16,2 2-8 16,2 7 1-16,4 4-1 15,2 4 0-15,0 0-1 0,1 3 0 16,-2 9-6-16,-5 2-1 15,-7 3-26-15,-7 3-16 16,0 4 13-16,-15 5-16 16,-9-4-159-16,1-5-263 0</inkml:trace>
  <inkml:trace contextRef="#ctx0" brushRef="#br0" timeOffset="129954.3675">9583 9160 1521 0,'0'0'178'0,"0"0"-33"16,0 0 23-16,0 0-43 16,94 106-34-16,-85-61-42 15,-9 8-39-15,-24 25-10 16,-13-14-128-16,-12-9-433 0</inkml:trace>
  <inkml:trace contextRef="#ctx0" brushRef="#br0" timeOffset="130302.9926">8499 9360 1107 0,'0'0'249'15,"0"0"71"-15,0 0-71 16,0 0-93-16,0 0-52 15,0 0-32-15,0 0-3 16,-54 109 11-16,54-55-4 16,5 6-21-16,17-2-10 15,11 2-14-15,11-4-16 0,22 2-5 16,28-9-10-16,31-21-12 16,15-28-153-16,-29-7-166 15,-26-27-734-15</inkml:trace>
  <inkml:trace contextRef="#ctx0" brushRef="#br0" timeOffset="130760.5953">9777 8895 1211 0,'0'0'343'16,"0"0"2"-16,0 0-122 16,0 0-82-16,0 0-42 15,0 0-51-15,0 0-32 16,12-21-14-16,7 21-2 15,2 0 0-15,4 4-12 16,-8 11 4-16,2 3 8 16,-10 4 9-16,-4 6 13 0,-5 3-1 15,0 1-2 1,-9 3-13-16,-3-1 2 0,-2-1 3 16,4-5 3-16,4-6 5 15,2-4-10-15,4-6-8 16,0-3 0-16,10-6 18 15,10-3 1-15,8 0 14 16,10 0 3-16,6-15-17 16,5-2-14-16,15-9-6 15,-7 6-167-15,-14 1-414 0</inkml:trace>
  <inkml:trace contextRef="#ctx0" brushRef="#br0" timeOffset="134557.6133">14520 15718 796 0,'0'0'140'0,"0"0"-89"0,0 0-32 16,0 0 72 0,0 0-9-16,81-55-2 0,-61 46-28 15,2 0-11-15,0 1-2 16,-1 3-7-16,-2 2-9 15,-1 3-9-15,0 0-3 16,-6 0 0-16,-5 8 17 16,-1 9 43-16,-3 3 11 15,-3 7 1-15,0 4-15 16,0 6-15-16,-4 4-9 16,-7 2 0-16,1 3-16 15,-3 0-2-15,3 1-15 16,4-3 1-16,3-4-10 15,3-1-1-15,0-6 6 16,0-2-6-16,14-5 0 16,2-4 0-16,4-3 6 0,2-5-1 15,2-8-5-15,0-2 11 16,-2-4 4-16,1 0 2 16,-3-13-9-16,-1-3 0 15,-3-2-8-15,-6 0 6 16,-4 1-6-16,-2 1 7 15,-4 6-8-15,0 2 7 16,0 5 23-16,0 3 33 16,-1 0-4-16,-3 1-25 15,2 17-20-15,-1 7-14 16,3 12 10-16,0 8 15 16,0 7 3-16,0 7-4 0,10 3 19 15,4 3-16 1,2 1 12-16,1-1-8 0,4-2-9 15,-2-4-11-15,2-4-1 16,-3-4-3-16,-1-6-7 16,-3-3 0-16,-3-6 0 15,-2-4 0-15,-2-4 9 16,-4-6-8-16,-3-3 0 16,0-4 1-16,0-3-1 15,0 0 0-15,-5 3 8 16,-8-2-7-16,-2 3 10 15,-9 1 0-15,-7 0 4 0,-6-3 6 16,-9 1-1-16,-9-1 3 16,-7-3 0-16,-5-3-3 15,-3-2-3-15,-1-2-3 16,2-4-9-16,6 0-6 16,7 0-25-16,-10 10-100 15,15-2-238-15,8 1-1210 16</inkml:trace>
  <inkml:trace contextRef="#ctx0" brushRef="#br0" timeOffset="142864.4037">10260 15827 584 0,'0'0'140'16,"0"0"-63"-16,0 0 34 15,0 0 5-15,0 0-15 16,0 0-10-16,-10-16-11 16,4 15 23-16,6 1-41 15,-3-2 20-15,3 1-7 16,-3 1-25-16,0-2-18 16,0 2 34-16,-2 0-30 15,-1 0 4-15,-2 0-11 16,0 0 10-16,-4 0-18 0,0 0-11 15,-1 0-4-15,-2 0 4 16,3 5-1 0,0 1 7-16,-3 2-5 0,3 1-3 15,-4 3-2-15,2 1-4 16,-2 1 5-16,1-2 7 16,-1 3 2-16,2-3 2 15,1 2-2-15,2-1 2 16,2 0-6-16,-1 2-3 15,4-2-2-15,-2 1-6 16,1 2 5-16,-2 2-5 16,-1 1 0-16,-3 5 10 15,0-2 5-15,-2 4-3 16,-1-4 5-16,4 3 1 16,-3-6 3-16,5 1 0 0,2-2-11 15,-1 0-5-15,5-1-6 16,1 2 1-16,0 0 0 15,3 1-1-15,0 1 1 16,0 4 0-16,0 0 0 16,0 1 0-16,0 4 7 15,1 1-8-15,4 0 0 16,-1 2 7-16,0-2-6 16,-2-1 9-16,4 1-9 15,0 1 6-15,0 0-6 16,4 1-1-16,1 1 1 15,-2-3-1-15,7 3 0 16,-2 2 0-16,2-5 1 16,1 4-1-16,-1-4 2 0,-1-2-1 15,1 0-1-15,-1 0 0 16,0-2 1-16,-3-4-1 16,3 0 1-16,-3-4 0 15,0-2 7-15,1-2 2 16,1-1-8-16,2-2 24 15,-1-2-9-15,3 0-1 16,1-3-7-16,-1 0-2 16,0-1-6-16,0-3 1 15,1 0-1-15,-1-3 1 16,-1 0-1-16,0 0 0 16,2 0 1-16,-2 0-1 0,0 0-1 15,2-3 1 1,0-6-1-16,0 4 1 0,1-4 0 15,-2-1-1-15,2 0 2 16,0-2-1-16,0-4 0 16,-1 1 1-16,1-4-1 15,-2-1 1-15,1 0-1 16,-1-3 6-16,-2-2-6 16,-1 0 7-16,-3-3-8 15,0 0 8-15,-2-3-7 16,-2 0 8-16,-2 0-1 15,-1 1 33-15,-1-3-17 0,-1 2-11 16,-3-2-4 0,0 1 5-16,0-3-1 0,0 1-5 15,0-2 3-15,0-1-9 16,0 1 7-16,0 0-9 16,-3 3 2-16,-1 1 10 15,-1 3-6-15,-1 0-6 16,1 3 11-16,-1 1 4 15,-2-1 4-15,0-1-7 16,-2-3-3-16,-4 0-8 16,1-6 5-16,-2 1-6 15,3-1 1-15,1 0 0 16,0 4 0-16,3 5 1 16,1 4 7-16,-1 3 0 15,2 5-2-15,0 1 5 0,2 2 0 16,-2-2-2-16,0 0-4 15,-3 1-5-15,3 3 5 16,-2-3-5-16,1 2 5 16,-2-2-5-16,0 1 5 15,2 0-5-15,-5 3 0 16,4 0 8-16,-1 1 0 16,0-1-8-16,-2 3 8 15,0-3-2-15,-1 2 1 16,3 2-8-16,0-1 6 15,2 2-4-15,1-1 4 16,1 3-6-16,1 0 1 16,2 2 0-16,-1 0 0 0,2 0 0 15,-1 0 11 1,1 0-6-16,-2 0-6 0,0 0 1 16,0 0 0-16,-3 0-1 15,2 0 0-15,-4 0 0 16,2 0 0-16,-4 4 0 15,1 4-1-15,0-1 0 16,-3 0 0-16,3 0 0 16,0 0 1-16,1-1 0 15,0 0-1-15,0 0 0 16,2-2 0-16,3-3-2 16,1 1 3-16,1-2-2 15,1 0-7-15,0 0 8 0,0 0-5 16,0 0-24-1,0 0-9-15,0 2-35 0,3 3-90 16,12 12-75-16,1-1-33 16,-4-1-342-16</inkml:trace>
  <inkml:trace contextRef="#ctx0" brushRef="#br0" timeOffset="144072.5192">20015 14444 1824 0,'0'0'290'0,"0"0"-205"0,0 0-79 16,0 0-6 0,0 0 32-16,0 93 17 0,0-58-6 15,0 1-18-15,0-4-12 16,0-4-7-16,0-7 5 16,0-5 2-16,0-8-11 15,0-3-1-15,0-5 11 16,0 0 3-16,0-7 35 15,-1-17 16-15,-5-13-35 16,-2-12-22-16,1-9 0 16,-1-2-8-16,7-1 1 15,1 11 4-15,0 11-5 16,6 11 8-16,6 13-8 0,0 7-1 16,5 8-2-1,4 0-4-15,3 5-7 0,3 13 5 16,3 5 8-16,-2 4 0 15,-4 1-1-15,-5 2 1 16,-7-2 0-16,-7-3-1 16,-5-2-8-16,0-7 7 15,0-7 2-15,0-7 9 16,0-2 15-16,-1-11 32 16,-1-16-5-16,2-10-21 15,0-4-21-15,8 2-3 16,8 5 0-16,3 7-5 15,4 9 7-15,-1 6-8 16,0 8 0-16,-1 4-6 16,5 2-2-16,-1 13 7 0,2 7 1 15,-2 6 1-15,-5 3 7 16,-4 3-7-16,-5 2-1 16,-4-2 0-16,-3-2-52 15,-1-3-115-15,0-8-149 16,0-13-564-16</inkml:trace>
  <inkml:trace contextRef="#ctx0" brushRef="#br0" timeOffset="144330.7365">20825 14105 1739 0,'0'0'296'0,"0"0"-136"15,0 0-72-15,0 0 52 16,0 0-30-16,0 0-34 16,0 0 6-16,-25 79-21 15,14-48-21-15,0 2-14 16,0 1-11-16,0 0-8 16,0 4-6-16,2-1-1 15,-1-3 0-15,0 4-69 16,-3 1-96-16,2-8-147 15,-2-10-522-15</inkml:trace>
  <inkml:trace contextRef="#ctx0" brushRef="#br0" timeOffset="144542.206">20568 14232 485 0,'0'0'1322'16,"0"0"-1129"-16,0 0-116 15,0 0 52-15,84 28 27 16,-42-8-22-16,3 1-55 16,2 3-37-16,-3 1-20 15,-1-1-10-15,-8-1-12 16,-3 0-39-16,1-6-162 16,-10-4-295-16,-7-11-865 0</inkml:trace>
  <inkml:trace contextRef="#ctx0" brushRef="#br0" timeOffset="144792.0485">21198 14059 1743 0,'0'0'520'0,"0"0"-316"16,0 0-70-16,0 0-52 15,0 0 6-15,0 0-52 16,0 0 6-16,19 71-1 15,-8-30-9-15,2 3-5 16,-2-1-17-16,2 1-4 16,-3-4-6-16,0-3 0 0,-3-8-31 15,-1-4-48-15,-2-10-72 16,-4-15-148-16,0 0-209 16,0-6-186-16</inkml:trace>
  <inkml:trace contextRef="#ctx0" brushRef="#br0" timeOffset="144989.3944">21100 14275 1743 0,'0'0'341'16,"0"0"-234"-16,0 0 6 16,0 0 54-16,0 0 7 15,120 5-77-15,-74-5-37 0,4-3-35 16,0-5-4-16,2-3-13 15,0-1-8-15,12-10-82 16,-14 2-216-16,-11-1-536 0</inkml:trace>
  <inkml:trace contextRef="#ctx0" brushRef="#br0" timeOffset="145515.2287">21759 13891 1751 0,'0'0'321'16,"0"0"-56"-16,0 0-63 15,0 0-11-15,0 0-78 16,0 0-58-16,0 0-37 0,-16-8-16 16,16 25-2-16,0 12 1 15,6 7 0-15,7 10 8 16,0 0-8-16,2 4 5 15,0 0-5-15,-2-2 5 16,-1-1-5-16,-2-7 0 16,0-7 0-16,-3-11-1 15,-1-10-6-15,-1-9-5 16,2-3 3-16,1-12 8 16,2-17 0-16,5-6 0 15,1-5-1-15,4 1 1 16,2 3 0-16,-2 7 6 15,3 7 2-15,0 6-8 0,-2 5 1 16,1 8 0-16,-1 3 1 16,0 0 5-16,0 11-6 15,0 8 0-15,-1 3 14 16,-3 2 7-16,-4 2 1 16,-5 0-7-16,-5-3 5 15,-3 2 6-15,0-2-9 16,-11-1-2-16,-10-3 7 15,-5 1-5-15,-9-3-3 16,-7-2-2-16,-8-4-1 0,-19-4-4 16,-25-7-8-16,-34 0-37 15,17-3-107 1,6-5-333-16</inkml:trace>
  <inkml:trace contextRef="#ctx0" brushRef="#br0" timeOffset="151596.169">20419 15487 1200 0,'0'0'174'16,"0"0"-53"-16,0 0 72 16,0 0 40-16,0 0-38 15,0 0-77-15,-13-19-43 16,12 19-32-16,-1 2-28 15,2 12-3-15,0 9 3 16,0 3 11-16,0 7 4 16,0 0-12-16,6 0-11 15,3-2-1-15,1-4-4 16,1-2-1-16,2-8 1 16,-2-4-2-16,2-7 0 0,-1-6-15 15,0 0-12-15,3-10 8 16,0-12 18-16,1-6-6 15,-1-7 7-15,-2-1 0 16,-2 2 1-16,-2 4 0 16,0 7 0-16,-5 9 0 15,-1 7-1-15,-1 7-1 16,1 0-10-16,1 1 10 16,6 15 1-16,4 5 24 15,5 2-7-15,1 2-5 16,1-3-11-16,-2-5 0 15,-2-4 0-15,-4-4 0 16,-3-5 5-16,-4-4 6 16,1 0 19-16,0-7 41 0,-1-15 17 15,-2-7-37-15,-2-11-31 16,-2-9-20-16,0-3 0 16,-8-1 1-16,-7 4-1 15,-1 9-1-15,0 9-5 16,2 12-27-16,-1 12-53 15,-1 16-87-15,1 15-139 16,3 3-334-16</inkml:trace>
  <inkml:trace contextRef="#ctx0" brushRef="#br0" timeOffset="152897.9365">20953 15533 1023 0,'0'0'511'0,"0"0"-302"16,0 0 62-16,0 0-83 15,0 0-46-15,0 0-50 16,0 0-55-16,-9 21-17 0,9 8 14 15,8 1-13 1,2 3-10-16,-1-1-11 0,2-5 1 16,0-3-1-16,-3-7-98 15,-2-17-144-15,-4 0-389 16,-2-8-555-16</inkml:trace>
  <inkml:trace contextRef="#ctx0" brushRef="#br0" timeOffset="153038.1996">20886 15200 1410 0,'0'0'167'0,"0"0"-94"0,0 0-7 15,0 0-47 1,0 0-19-16,0 0-123 0,0 0-111 16,96 0-363-16</inkml:trace>
  <inkml:trace contextRef="#ctx0" brushRef="#br0" timeOffset="153301.9468">21501 15083 2056 0,'0'0'248'0,"0"0"-140"16,0 0-53-16,0 0 29 15,0 0-13-15,0 0-40 0,-60 104 7 16,45-62-10-16,-1-1-13 16,1 4-5-16,0-5-4 15,3 2-6-15,1-5-1 16,1-1-67-16,3-8-101 16,-4-11-71-16,2-9-289 15,-1-8-260-15</inkml:trace>
  <inkml:trace contextRef="#ctx0" brushRef="#br0" timeOffset="153473.7944">21192 15132 1538 0,'0'0'396'16,"0"0"-250"-16,0 0-81 0,0 0-31 16,0 0 98-16,80 43-6 15,-35-14-51-15,9 7-42 16,3 0-20-16,-1 3-13 15,14 9-21-15,-13-7-151 16,-13-11-390-16</inkml:trace>
  <inkml:trace contextRef="#ctx0" brushRef="#br0" timeOffset="153817.5068">21914 15001 1547 0,'0'0'529'16,"0"0"-355"-16,0 0 61 15,0 0-54-15,0 0-41 16,0 0-72-16,0 0-48 16,-2 17-18-16,2 16 16 15,11 9 1-15,1 3-11 16,0 4-2-16,0-3-5 16,1 0-1-16,-4 0 0 0,-1-2-65 15,-7 3-92 1,-1-12-126-16,0-11-374 0</inkml:trace>
  <inkml:trace contextRef="#ctx0" brushRef="#br0" timeOffset="154000.636">21805 15243 2058 0,'0'0'267'15,"0"0"-208"-15,0 0-58 16,0 0 33-16,0 0-8 0,146-39-26 16,-77 18-138-16,-6-1-574 15</inkml:trace>
  <inkml:trace contextRef="#ctx0" brushRef="#br0" timeOffset="154652.2109">22549 14872 1930 0,'0'0'301'16,"0"0"-122"-16,0 0-81 16,0 0-37-16,0 0-14 15,0 0-6-15,-24 105-5 16,24-65-15-16,0-3-12 15,5-5-3-15,8-3-5 16,4-7 11-16,1-5-12 16,1-9-32-16,2-8-41 0,0 0 2 15,-2-17 23 1,4-11 1-16,-4-9-16 0,-2-2 12 16,-3-1 34-16,-5 8 16 15,-1 8 1-15,-3 12 18 16,-3 5 22-16,-1 7 7 15,3 0-8-15,3 16-5 16,5 7 4-16,6 2-18 16,4 2-8-16,5-4-3 15,-1-5-3-15,-1-7 0 16,2-5 3-16,-5-6 7 16,0 0 12-16,-4-14 12 15,-1-13-10-15,-7-6-12 16,-5-9-10-16,-5-9-7 15,0-4 0-15,-17 2 6 0,-8 3-7 16,-3 12-28-16,-1 14-30 16,-1 15-44-16,4 9-55 15,3 12-11-15,16 31-1 16,7-4-130-16,0-4-348 0</inkml:trace>
  <inkml:trace contextRef="#ctx0" brushRef="#br0" timeOffset="155002.4601">23249 14912 1735 0,'0'0'298'15,"0"0"-73"-15,0 0-111 16,0 0 1-16,0 0-63 15,0 0-27-15,-21 93 23 16,21-53 4-16,0 2 1 16,0-3-17-16,10-2-5 15,4-4-17-15,4-9 4 16,-2-7 1-16,5-9 8 16,-1-8 7-16,2-2-10 15,2-20 6-15,-2-9-12 16,-2-11-12-16,-3-18 3 15,-9 3-9-15,-8-2 7 0,0 8-1 16,-25 26-6-16,-75 37-65 16,4 25-167-16,-28 19-704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2-12T06:03:18.0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9568 7313 935 0,'0'0'146'0,"0"0"-30"0,0 0 61 16,0 0-15-16,0 0-22 16,-9-34-7-16,9 33-32 15,-1 0-26-15,1 1-24 16,0 0-23-16,0 5-28 16,0 15-1-16,0 3 1 15,3 10 9-15,3 6 35 16,0 1-14-16,-1 1-2 15,0 2 3-15,-1-5-5 16,-1-2 2-16,2-6-13 16,-2-7-6-16,3-6-2 0,0-8 1 15,-2-2-2-15,2-6-5 16,3 0 7-16,6-1-1 16,5 0 2-16,10 0-3 15,8 0-6-15,7 0 1 16,12 0-1-16,7 0 1 15,19 3 0-15,19 4 0 16,20 4 0-16,5 3 0 16,-2-3 0-16,-8 0-1 15,-6-2 2-15,1 0 5 16,2 2-5-16,2 1 9 16,3-1-5-16,4 1 5 15,0 3 1-15,1-3-5 16,0 0 3-16,1-2-1 0,2 0-3 15,0-3-5-15,1-2 0 16,-1-1 0-16,4-2 0 16,-3-2 0-16,-1 0 0 15,-3 0-1-15,0-3 0 16,-3-1 1-16,-1-2 0 16,-3 2 0-16,-3 3 0 15,0-2 5-15,-4 1 1 16,5 1 4-16,-3 0 1 15,-1-2 3-15,-3 0 2 16,-3-1-5-16,0-2-1 16,0-3-4-16,-2-1 5 15,-5-1 4-15,-2-2-7 0,-5 1 0 16,-3-1-8-16,-3 2 11 16,-12 2-3-16,-15-1-8 15,-12 5 7-15,-5 0-7 16,4-3 5-16,5 2-3 15,4-4 3-15,-6 4-5 16,-2-1 10-16,-7 1-10 16,-4 2 8-16,-2 0 0 15,-1 1-3-15,-4-1-4 16,-1 4 10-16,-2-3-3 16,-3 1-1-16,-4 2-6 15,0 0-1-15,-2 0 8 16,0 0-8-16,-2 0 0 0,0 0 5 15,1 0-5-15,0 0-1 16,0 0 0-16,1 2-6 16,-2 4 6-16,2-1-1 15,-3 1-4-15,1-1 4 16,-1 1 1-16,-1-1 0 16,0 1-1-16,1-3 1 15,-1-1 0-15,3 1 7 16,2-3-6-16,0 0-1 15,0 0 1-15,1 0 1 16,0 0-1-16,0 0 0 16,0 0 5-16,2-7-5 0,3 0 0 15,0-1 1-15,2-3-1 16,2-3 5-16,1 0 0 16,2-3 0-16,-1 1 10 15,3-2 2-15,1-1-5 16,-2-1-11-16,2 2 4 15,-3 1-6-15,1 2 0 16,-1 1 1-16,2 1 0 16,-3 4-1-16,1-1 0 15,-2 3 0-15,-1 4 0 16,-2-2 0-16,-3 2 0 16,2-1 0-16,-3 1-1 15,2-1-8-15,-3-2 7 16,0-1 1-16,-1-2-1 15,-1-1 1-15,-3-3-1 0,0-3 1 16,-3-4 1-16,-1-5-1 16,-3-7 1-16,0-7-2 15,-5-10 1-15,-2-6 1 16,-1-16-1-16,0 4 1 16,0-6 1-16,0 1 0 15,-1 11 8-15,-2-6-3 16,0 7-6-16,0 6-1 15,0 8 1-15,0 5 0 16,3 7 0-16,0 5 0 16,0 2 1-16,0 4 0 15,0 1-1-15,0 4 0 16,0 1 1-16,0 2 0 16,0 1 0-16,0 0-1 15,0 2 0-15,0-1 0 0,0 2 0 16,0 2-8-16,0 0 7 15,0 1-1-15,-1 0-4 16,-5-1-1-16,-4 1 1 16,-2-1 6-16,-4 1-2 15,-3 0 1-15,-2 0 1 16,-5 0-1-16,-2 2 0 16,-2-1 0-16,-3 0 0 15,-2 2 1-15,-4 0-1 16,2-2 1-16,-2 4 0 0,-2 0-1 15,0-1 1 1,1 0 0-16,-5-1 0 0,0 1 0 16,-6-1 0-16,-2 0 0 15,-3-1 1-15,-3 2-1 16,1-1 0-16,-1 0 1 16,1 0 4-16,2 1-5 15,-1-1 0-15,-3 0 0 16,-1 1 1-16,-1-1-1 15,-6-1-1-15,0 1 0 16,-2 2 0-16,0-3 0 16,2 3 1-16,1-4 0 15,3 2 1-15,0 0-1 16,2-2 0-16,-3 0 0 16,1 2 0-16,-3-1 0 0,-13 1 0 15,-14 1 1-15,7-1 0 16,9 1 0-16,9 3-1 15,13 1 0-15,-7 0-1 16,-10 0 0-16,6 0 0 16,3 0-5-16,3 0-1 15,1 0 6-15,4 0 0 16,-1 0 1-16,3 0-1 16,-1 0 0-16,-3 0 0 15,-2 0 1-15,-3 0-2 16,-3 0 1-16,-2 0-15 15,1 1 1-15,1-1 9 16,2 2-5-16,3 1 4 16,3-1 6-16,4 1 0 0,2-3 0 15,6 0 0-15,1 0 0 16,3 0 0-16,2 0 1 16,-3 0 0-16,1 0 0 15,-4 0-1-15,-5 0 1 16,-6 0 0-16,-7 0 0 15,-7 0 0-15,-1 0 0 16,-4 0-1-16,0 0 0 16,2 1-1-16,0-1 2 15,3 0 0-15,2 0-6 16,5 0 6-16,0 0-1 0,3 0 1 16,-2 2-1-16,0 2 1 15,-2 0 0-15,1 2 0 16,-5 1-1-16,2 2 1 15,1-3 0-15,4 1 1 16,1 0-1-16,4 2 0 16,3-1 0-16,3 1 1 15,2-1-1-15,0 4 0 16,1-1 5-16,-1 2-5 16,1-1-1-16,1 1-1 15,0 1 1-15,1-2-1 16,3 2 1-16,-2-1 0 15,5-2 1-15,4-2-1 0,3-1 1 16,2 0 0 0,2-1 0-16,1-2-1 0,0 3 1 15,-1-4 0-15,1 1 0 16,-3 0 0-16,-2-1 0 16,2-3 0-16,-2 1 0 15,0-2 1-15,-1 0-1 16,3 0 5-16,-1 0-5 15,1 0-1-15,1 0 1 16,0-3 0-16,5 0 0 16,1 2 0-16,3 0-1 15,4 1 1-15,4-2 0 16,3 2 0-16,-2-2 4 16,0 2-3-16,-2 0-2 15,-2-1 0-15,-3-1 1 16,-1 0 0-16,-2 2 0 0,0-1 0 15,-4-1 0-15,1 1 0 16,-4-1-1 0,-2 2 0-16,4 0 1 0,0 0-1 15,4 0 1-15,2 0-1 16,7 0 1-16,2 0 0 16,2 3-1-16,1 0 1 15,3-3 0-15,-1 4 0 16,2-1-1-16,1 0 1 15,-1 0-1-15,1 1 1 16,-4 0-1-16,1 1 1 16,4-2 0-16,0 0-1 0,-2 3-1 15,2 2 1 1,-1-1-8-16,-1 5 0 0,2 3 3 16,-1 4 0-16,3 1 5 15,1 5-11-15,0 2 5 16,0-1 1-16,5 2 5 15,3 0 0-15,2 0 1 16,1 1 0-16,4 2 0 16,-2 2 1-16,2-1 0 15,0 0 0-15,0 1 1 16,-2-2-1-16,1 2 8 16,-1-1 1-16,-1 1-8 0,-2 0 4 15,1 0 1 1,-2 0 5-16,-3-1-6 0,0-3-5 15,-3 1 1-15,0 0 4 16,-3-2 0-16,0-1 1 16,0 1 1-16,0-2-1 15,0 0-6-15,0-2 1 16,0-3 5-16,0-3 7 16,0-3-5-16,1-1 1 15,2-4 1-15,0-2-5 16,-1-1 0-16,2-1 3 15,-4-4-3-15,3 1 1 16,-3-1 2-16,0-1 0 16,0-1-2-16,0 2 1 15,0-2-2-15,0 0 1 16,0 0-1-16,0 1-4 0,0 3-2 16,0 8-61-16,-3-1-196 15,-6-2-705-15</inkml:trace>
  <inkml:trace contextRef="#ctx0" brushRef="#br0" timeOffset="1092.6563">6834 6333 41 0,'0'0'67'0,"0"0"-2"16,0 0-1-16,0 0-34 15,0 0-18-15,0 0-6 0,-18-14-6 16,15 11-52-16</inkml:trace>
  <inkml:trace contextRef="#ctx0" brushRef="#br0" timeOffset="3451.5683">5654 6297 267 0,'0'0'149'0,"0"0"-51"0,0 0-4 15,0 0 24-15,0 0-29 16,0 0 2-16,0 0 21 16,-15-36-17-16,11 32-7 15,-2 1 4-15,3-2 5 16,0 2-16-16,0-1 12 15,0 2-4-15,3 0 10 16,0 1 0-16,-2 1-25 16,2 0-33-16,0 0-35 15,0 14-6-15,0 9-1 16,0 10-1-16,0 8 2 16,0 7 0-16,0 3 1 15,0 5 8-15,0 0 1 16,0 3 1-16,2 2 2 15,4 0-6-15,0 2 7 0,1 0-12 16,-1 2-1-16,2 1 5 16,-1 2 3-16,-1-1-3 15,0 0-5-15,0-4 0 16,-1-9 0-16,-2-6 5 16,-2-9-6-16,1-9 0 15,-1-10 0-15,-1-6 1 16,2-7-1-16,-2-3 0 15,1-4 0-15,2 0-6 16,-2 0 5-16,5 0 0 16,2 0 0-16,10 0 1 0,6 3 6 15,7-1 3 1,11-1-2-16,6 2 0 0,4-1-1 16,6-1 7-16,0-1-4 15,6 2 4-15,2 1-4 16,1-1 0-16,4 1 6 15,3 0-9-15,0 0 3 16,11-3-3-16,15 0 4 16,18 0 3-16,-3-11 5 15,-3-3-2-15,-14 2-1 16,-10 0 3-16,-3 4-4 16,0 0-6-16,-3 0-7 15,3 3 5-15,-1-1-5 16,-12 4-1-16,-13-1 1 15,-10 1 0-15,-5 1 0 16,8 0 0-16,6-1-1 0,8 1 1 16,-1-1-1-16,2 0 0 15,-3-4 1-15,2 1 0 16,-2 0 5-16,0-2-5 16,-1 1 1-16,-5 0-2 15,-3 1 1-15,-3-1 2 16,-5 0-2-16,-3-1 0 15,-2 2-1-15,-1-2 1 16,0-3 0-16,-2 1-1 16,-3-2 1-16,1 0 0 15,-5-1 0-15,-4 2-1 16,-4 1 1-16,-8 2 1 16,1 0-2-16,-6 1 1 0,0 1 5 15,-2 2-5-15,-3-2 7 16,4 2-7-16,-1-3 1 15,-1 3-1-15,-1-2 5 16,-1 2-6-16,-3 0 2 16,0-1-1-16,-3 3 6 15,0-2 22-15,0-3 22 16,0 0-10-16,-6-6-12 16,-4-3 8-16,-2-5 1 15,-6-3-6-15,3-5-15 16,-4-4-11-16,-1-4 1 15,-1-1 1-15,-1 0 13 16,5-3-10-16,-2 2 3 0,5 1-1 16,1 1-4-16,6-1 5 15,1 1-5-15,1-1 0 16,2-1-2-16,-1-3-7 16,4-1 0-16,0 0 0 15,0-2 1-15,0 2 0 16,0-1-1-16,0-1 0 15,0 3 1-15,4-2 0 16,-4 1 8-16,0 1-9 16,0-1 0-16,0 2 0 15,0 2 0-15,0 3 6 16,-4 4-5-16,-2 2 5 16,0 5-5-16,0 0 1 0,-4 4-1 15,1 0 0-15,-2 0 1 16,3 2 4-16,-3 1-6 15,2 3 1-15,-2 2 5 16,-2 2-6-16,4 3 1 16,-6 4-1-16,-3-1 0 15,-3 4 0-15,-7 0-1 16,-8 0-6-16,-6 7 6 16,-5 7 0-16,-7 1-5 15,-1-1 6-15,-3 3-1 16,1 1 1-16,-3-1-1 15,2-3 0-15,-2 0-1 0,2-2 2 16,-3 0-2 0,-2-4 2-16,-1 0-1 0,-3-4 1 15,-1 0 0-15,-3-1 0 16,-1 0 0-16,-2-1 0 16,-2 3 0-16,3 0 0 15,1 2 1-15,0-1 6 16,-2 2-6-16,1-2-1 15,0 3 0-15,0 1-2 16,0 1 1-16,3 3 0 16,3 1 1-16,1 3-2 15,6-1 1-15,2 0 1 16,3-2-1-16,3 1 1 16,1-2-1-16,5-3 1 15,-3 0 1-15,7-1-1 0,3-1 1 16,5-4 5-16,4-2-6 15,6-2 0-15,6-1 0 16,6 0 0-16,3 0 0 16,-1 0 6-16,4 0-5 15,-2 0 0-15,1 0-1 16,-5 0 0-16,0 0-1 16,-4 0 1-16,-2 4 1 15,-3 1 0-15,-1 0 0 16,2-1 0-16,4-1 0 15,4 1 0-15,3-4-1 16,6 0 0-16,2 0-5 16,1 0 4-16,16-2-22 0,9-9-167 15,6-12-541-15</inkml:trace>
  <inkml:trace contextRef="#ctx0" brushRef="#br0" timeOffset="13873.1159">6616 9275 713 0,'0'0'285'0,"0"0"-152"0,0 0-1 15,0 0 4-15,0 0-7 16,-67-37-36-16,54 34-8 15,-4 0-12-15,-2 3-29 16,-5 0-19-16,0 0-11 16,-4 12-4-16,-4 5-2 15,-3 5-1-15,-1 2 5 16,3 5-5-16,0-1 6 16,2 2 5-16,6-1-12 15,1 0 3-15,6 0 5 16,0-1-5-16,4 0 7 15,0 0-1-15,5 2-3 0,1-1-1 16,2 4-4-16,6 3 8 16,0 0-6-16,0 4 1 15,0 1 20-15,9 4 2 16,2 0-3-16,3 3 11 16,0 1-3-16,8 1 0 15,-1-2-6-15,2-3-7 16,2-4 4-16,2-3-3 15,3-4 0-15,-2-5 15 16,3-3-5-16,-1-6-15 16,0-5-8-16,1-5-4 15,1-3 5-15,-4-3 9 16,3-4 10-16,-4 0 12 16,3-6 4-16,-2-8 16 0,-1-2-18 15,1-4-5-15,-2-3-5 16,1-1-8-16,-2-2 0 15,0-2-8-15,-2 0-7 16,-4 1-5-16,-1 1 2 16,1-1-4-16,-5 0 2 15,-5-2-7-15,3 2 6 16,-6-2-7-16,-3 2 0 16,0-2 2-16,-3 0 4 15,0-4-5-15,0 0 1 16,-2 0-2-16,-5-3 1 15,-1 2 0-15,-5 0 0 16,4 3 5-16,-3-2-5 0,0 2 0 16,0 0 0-1,-1 0 0-15,1 0 0 0,-6-1-1 16,6 5 1-16,-4 1-1 16,2 5 0-16,-2 4 0 15,2 4 0-15,-2 3-2 16,5 5 1-16,-1 1-8 15,-2 1 0-15,0 3-2 16,1 0 2-16,-2 0-4 16,0 0-1-16,4 3-5 15,2 2-10-15,1 2-6 16,0 2-19-16,2-1-25 16,6 1-69-16,0 3-78 0,11-2-130 15,5-6-535-15</inkml:trace>
  <inkml:trace contextRef="#ctx0" brushRef="#br0" timeOffset="17321.4157">8479 9019 350 0,'0'0'127'0,"0"0"-4"0,0 0 49 16,0 0-58-16,0 0-19 16,0 0 12-1,-26-12-17-15,18 11-18 0,-1-3 1 16,0 0-4-16,-6 0 1 16,-3 2-32-16,-4-3 7 15,-5 4 16-15,3-2-15 16,-3 1-3-16,1 2 25 15,-1 0-30-15,1 0 0 16,1 0-10-16,-2 0-10 16,3 0-5-16,-1 0 4 15,-2 0 5-15,3 0-11 16,-3 2-3-16,-1 2-7 0,-2 2 1 16,0-1-1-16,-3 3-1 15,2-3 1-15,0 3 0 16,1-3 1-16,0 0-1 15,2 2 7-15,2-4-7 16,3 0 0-16,0 0 6 16,5 3-1-16,-1-1-6 15,4 1-1-15,2 0 1 16,2 1-1-16,2 0 0 16,-1 4 0-16,1 0 1 15,0 2-1-15,-6 2 1 16,4 1-1-16,-3 1 1 15,-3 2 0-15,-2-2-1 0,1 2 1 16,-5 1 0-16,1 0 0 16,0-2-1-16,7 1 1 15,-1 0 0-15,5-2 0 16,6 1 0-16,4 1-10 16,1 5-4-16,0 0 3 15,3 2 2-15,6 4 2 16,4 2 5-16,-1 1-10 15,3-1 11-15,-1 1-2 16,-1 0 3-16,2 1 2 16,2 2-1-16,-3 3 1 15,4 4 8-15,0 3 12 16,3 2 21-16,4 3 3 16,-1 1-13-16,5-2-7 15,2-2-5-15,0-3-2 0,5-1-9 16,-2-2 8-16,2-3 0 15,0-2-10-15,1-3-1 16,3-4-6-16,1-1 6 16,-1-2-7-16,2-3 8 15,-5-4-7-15,2-3 6 16,-5-5-1-16,-1-4 6 16,-3-5 3-16,3 0 0 15,1-3 0-15,0 0-5 16,2 0-4-16,0 0 0 15,3 0-5-15,2 0 0 16,1 4 0-16,1-3 0 16,-1-1 5-16,-3 0-5 0,4 0 0 15,-4 0-1-15,-2 0 10 16,2-5-9-16,1 0 17 16,-1-4-2-16,0 1 2 15,1-2 0-15,-1-1-9 16,0-4 3-16,2-2-5 15,0-1 2-15,1-1-3 16,1 0-4-16,-6 0-1 16,3 2 2-16,-5 2 4 15,-2 3-6-15,-5-1 0 16,0 2 0-16,-4-1 1 16,3 0-1-16,0-3 5 0,-2 1-5 15,3-3 5 1,-2 2 0-16,4-2-5 0,-3 1 5 15,-1 0-5-15,0 0 5 16,-3 1-5-16,-3 1 0 16,1 0 6-16,-2-1-5 15,-2 0 5-15,0-2 5 16,0 1-1-16,-1-2 9 16,0-1 3-16,-2 2-4 15,-2 0 2-15,1 0-2 16,-2 0-4-16,1 1-9 15,-3 1 0-15,0-2 2 16,-2 0-1-16,2-2-5 0,2-1 4 16,-2 1-5-1,1-3 8-15,-1 3-8 0,-3-1 9 16,3 1 1-16,-2 2 1 16,-1-2 0-16,-1-1 3 15,-1 0 0-15,-1 1-5 16,-3-4 0-16,0-1-2 15,0-1 2-15,0-4-9 16,-6-2-1-16,-3 0 2 16,-1-1 5-16,-2 0-5 15,0 2 8-15,-4 2-9 16,-1 2 0-16,-2-1 1 16,-2 2 4-16,0 2 1 15,-3 1-6-15,0 0 1 0,-1 2-1 16,0-2 0-16,-2 1 5 15,0 0-5-15,-5-1 0 16,0 0 0-16,1 1-1 16,-2 0 1-16,-2 0-1 15,1 2 0-15,-2-1 0 16,2 3-1-16,1 1 0 16,-4 1 0-16,6 0 0 15,-4 3 1-15,2 0-1 16,-4-2 0-16,3 2 1 15,-4 3 0-15,0-2-1 16,-1 4 1-16,-3 0 0 16,2 0-1-16,0 1 1 15,-1-1 0-15,-2 4 0 16,1-1 0-16,2 2-1 16,0 2 0-16,4 0 0 0,2 0-5 15,1 0 6-15,1 0-1 16,4 0 0-16,3 3 0 15,3-2 0-15,5 2 0 16,1-1 0-16,4 1 0 16,-2-1 1-16,4 0-1 15,-2 2 1-15,-3 0-1 16,3 2 0-16,-3 1-1 16,0-1 1-16,-1 2 0 15,1-1-5-15,-1 0 6 16,-1 0 0-16,-1 2-1 15,3-1 1-15,-1-2 0 0,2 0 0 16,-2 2-1-16,4 1 0 16,-4-2 1-16,4 1-1 15,-3-1 0-15,4 1 1 16,1-1 0-16,0 2 0 16,2-2 0-16,2-2-1 15,3-2 1-15,1 0-1 16,1-1 0-16,1-2 1 15,0 1 0-15,0-1-1 16,0 2-5-16,0 0-50 16,4-2-141-16,10 0-109 15,2-7-892-15</inkml:trace>
  <inkml:trace contextRef="#ctx0" brushRef="#br0" timeOffset="19796.3963">19399 7246 1815 0,'0'0'294'16,"0"0"-63"-16,0 0-6 15,0 0-111-15,0 0-68 16,0 0-36-16,-10 40-4 16,1 12 3-16,0 5 3 15,1 6-4-15,1 0-7 16,-5 1-1-16,-5-1 0 15,-8-1-96-15,-45 9-151 16,2-16-257-16,-4-16-688 0</inkml:trace>
  <inkml:trace contextRef="#ctx0" brushRef="#br0" timeOffset="20029.7725">18089 8084 1876 0,'0'0'500'0,"107"0"-430"15,50-2-5-15,51-15 38 16,44-5 34-16,11-6-28 16,-19 4-27-16,-4-3-17 15,-13-2-19-15,-27-4-21 16,-23 1-11-16,-32-2-2 16,-43 9-11-16,-40 10 0 15,-29 7-1-15,-26 5-17 16,-7 3-52-16,-64 0-104 15,-9 10-379-15,-24-1-1024 0</inkml:trace>
  <inkml:trace contextRef="#ctx0" brushRef="#br0" timeOffset="20413.3358">18080 8582 1393 0,'0'0'387'15,"0"0"-70"-15,0 0-29 16,0 0-22-16,0 0-80 16,0 0-66-16,0 0-51 15,12-45-38-15,-12 65-25 16,0 11 0-16,0 11 7 16,4 7 5-16,3 7-10 15,3-3-7-15,1-1 11 16,-1-3-12-16,2-7-65 15,0-7-65-15,0-9-149 16,-5-16-583-16</inkml:trace>
  <inkml:trace contextRef="#ctx0" brushRef="#br0" timeOffset="20708.0403">18625 8483 1892 0,'0'0'392'15,"0"0"-167"-15,0 0-85 16,0 0-36-16,0 0-56 16,0 0 18-16,0 0-7 0,12 94-20 15,-8-58-6-15,-1 0-10 16,0 0-11-16,-1 1-6 15,-2-3-5-15,0-1 11 16,0-1-12-16,0-3-39 16,-6-2-51-16,-9-1-85 15,0-9-148-15,0-5-350 0</inkml:trace>
  <inkml:trace contextRef="#ctx0" brushRef="#br0" timeOffset="21481.959">18464 8746 1068 0,'0'0'366'0,"0"0"-34"16,0 0-11-1,0 0-85-15,0 0-64 0,0 0-96 16,0 0-48-16,21-45-10 16,4 39-9-16,5 1-9 15,7 1 0-15,7 3-22 16,25 1-124-16,-10 0-166 16,-8-2-417-16</inkml:trace>
  <inkml:trace contextRef="#ctx0" brushRef="#br0" timeOffset="21936.4547">19047 8760 1609 0,'0'0'342'0,"0"0"-134"16,0 0-43-16,0 0-21 15,0 0-46-15,0 0-13 16,0 0-34-16,37 3-30 15,-25-6-14-15,-1-9 2 16,-1-6 0-16,-4-2-8 16,-3-5-1-16,-3 1 0 15,0-1-1-15,0 4 2 16,0 5 4-16,-7 5-4 16,-5 5 13-16,0 3 39 15,-3 3-2-15,-6 2-17 16,-3 15-17-16,-3 8-8 0,1 11 15 15,3 6 7-15,4 6 5 16,7 0-3-16,6-1-2 16,6-1 4-16,7-5 7 15,13-8 4-15,7-4 10 16,5-10-11-16,6-5-20 16,6-6 11-16,1-8-12 15,1 0-8-15,-2-10-5 16,-4-4-4-16,-7-3-1 15,-8 0-6-15,-10 2-42 16,-9-2-76-16,-11-13-60 16,-17 2-280-16,-5-3-1904 0</inkml:trace>
  <inkml:trace contextRef="#ctx0" brushRef="#br0" timeOffset="23199.0632">19356 8177 1219 0,'0'0'329'0,"0"0"-97"15,0 0 74-15,0 0-80 16,0 0-51-16,0 0-59 16,0 0-58-16,-26 5-26 15,13 23-2-15,1 7 9 16,3 2-15-16,2 1-14 16,7-5-9-16,0-1 1 15,0-6-2-15,13-6-1 16,2-7-6-16,3-8-20 0,1-5-21 15,1 0-7 1,-1-8 5-16,-1-11 5 0,-3-3 24 16,-3-2 12-1,-2 1 9-15,-4 3 0 0,-1 5 23 16,-4 5 28-16,1 5 35 16,-2 3-27-16,0 2-33 15,0 0-14-15,0 9-11 16,0 6 0-16,3 7 0 15,4 0 0-15,5 1 7 16,0-7-7-16,4-4 5 16,3-7 2-16,0-5 4 15,5 0 6-15,-1-11-5 16,-1-10-2-16,0-7-2 16,-3-5-2-16,-7-5 0 0,-4-2-6 15,-7 2 1-15,-1 4 5 16,0 3-7-16,-6 11-1 15,-1 7-21-15,-3 10-44 16,2 3-82-16,0 0-36 16,1 20-51-16,2-4-247 15,2-2-308-15</inkml:trace>
  <inkml:trace contextRef="#ctx0" brushRef="#br0" timeOffset="23458.9098">19815 7965 1698 0,'0'0'386'0,"0"0"-128"0,0 0-95 16,0 0-5-16,0 0-89 16,0 0-47-16,0 0 23 15,5 60 4-15,-4-31-14 16,1 2-15-16,-1 2-12 15,-1-3-8-15,0-2 1 16,0-3-1-16,0-5-37 16,0-6-93-16,-13-11-173 15,-1-3-214-15,2-2-1030 0</inkml:trace>
  <inkml:trace contextRef="#ctx0" brushRef="#br0" timeOffset="23640.0445">19650 7945 1113 0,'0'0'692'0,"0"0"-428"15,0 0-160-15,0 0 37 16,0 0-45-16,0 0-66 16,110-34-14-16,-68 29-16 15,1 4 0-15,12 1-81 16,-13 0-267-16,-8 0-896 0</inkml:trace>
  <inkml:trace contextRef="#ctx0" brushRef="#br0" timeOffset="25262.9605">20230 8122 722 0,'0'0'350'0,"0"0"-58"16,0 0 13-16,0 0 0 15,0 0-75-15,0 0-52 16,0 0-15-16,0-11-24 15,0 11-51-15,-1 0-26 16,-7 0-21-16,-4 10-12 16,-4 7-17-16,-4 3-6 15,1 7-4-15,0-1-1 16,3 1 0-16,3-3-1 0,3-1 0 16,1-2-47-1,0-4-59-15,0 4-145 0,1-7-212 16,2-7-378-16</inkml:trace>
  <inkml:trace contextRef="#ctx0" brushRef="#br0" timeOffset="25501.2761">19994 8104 1521 0,'0'0'384'0,"0"0"-154"16,0 0-112-16,0 0-15 16,0 0-9-16,0 0-24 15,79 57-7-15,-37-25-23 0,4 1-10 16,6 7-9-16,1 1-21 16,8 13-5-16,-13-10-208 15,-17-10-809-15</inkml:trace>
  <inkml:trace contextRef="#ctx0" brushRef="#br0" timeOffset="26785.0992">20349 6861 1064 0,'-113'-46'131'0,"-33"-6"-68"0,-14 4 103 16,-28 7 21-16,-31 10-18 15,-21 17-53-15,-9 14-38 16,-5 20-30-16,11 21-16 16,9 18 0-16,19 14 4 15,30 16 6-15,33 21 10 16,36 22 1-16,29 20-7 16,21 29-13-16,11 23-7 15,12 25 1-15,13 15 3 0,12-5 5 16,18-17-15-1,19-24 11-15,33-27 13 0,25-21-2 16,23-15 1-16,22-16-7 16,20-15 4-16,19-18-14 15,15-19-5-15,9-12 4 16,5-15-3-16,-1-13-4 16,0-17 3-16,5-10 19 15,3-21-7-15,3-25 5 16,1-13-16-16,-10-16-13 15,-10-11-9-15,-17-7 0 16,-22-8 1-16,-17 0 5 16,-19 1 1-16,-17-2 2 0,-10-2-7 15,-4-3 4 1,-4-3-6-16,-1-4 0 0,-4-8 11 16,-6-1 3-16,-9 5 0 15,-11 4-13-15,-14 7 14 16,-10 6 0-16,-12-3-6 15,-4 0 6-15,-11 0-14 16,-17 4-1-16,-11-4 1 16,-8 0 9-16,-8-1-4 15,-5 5-5-15,6 22-1 16,2 23 0-16,-17 9-1 16,-32 13-5-16,-33 9-11 15,-42 11 8-15,-26 13-31 16,-14 30-42-16,-21 12-32 15,-14 2-98-15,57-9-258 0,32-12-1115 16</inkml:trace>
  <inkml:trace contextRef="#ctx0" brushRef="#br0" timeOffset="27476.012">20434 4103 1847 0,'0'0'307'0,"0"0"-149"16,0 0-92-16,0 0-33 0,0 0 10 15,-13 94 62 1,7-17-41-16,3 19-23 0,3 5-26 16,0-5-8-16,0-21-6 15,0-21-1-15,-6-12-61 16,-18 13-165-16,5-10-166 16,-10-6-512-16</inkml:trace>
  <inkml:trace contextRef="#ctx0" brushRef="#br0" timeOffset="27674.6555">19703 5012 1852 0,'0'0'333'0,"0"0"-156"15,0 0-119-15,190-76 67 16,-16 20 42-16,31-3-60 16,5 4-39-16,-24 10-30 15,-38 15-15-15,-26 5-13 16,-31 11-10-16,-28 8 0 15,-26 6-79-15,-20 5-135 16,-8 9-176-16,-9-1-533 0</inkml:trace>
  <inkml:trace contextRef="#ctx0" brushRef="#br0" timeOffset="28262.5333">19906 5240 1401 0,'0'0'551'0,"0"0"-270"16,0 0-31-16,0 0-37 15,0 0-97-15,0 0-69 16,0 0-38-16,-24 54 4 16,21-2 44-16,0 5-18 15,2 5-21-15,1-2-6 16,0 0-12-16,0-5 2 16,9-5-2-16,7-11-76 15,18-22-147-15,-1-11-345 16,0-8-893-16</inkml:trace>
  <inkml:trace contextRef="#ctx0" brushRef="#br0" timeOffset="28451.3125">20320 5221 1913 0,'0'0'338'0,"0"0"-16"16,0 0-184-16,0 0-69 15,0 0-42-15,0 0 18 16,0 106 4-16,1-55-12 15,6 4-22-15,-2-2-4 16,-1-2-11-16,-4-6-26 16,0-6-98-16,-10-11-244 15,-8-14-485-15</inkml:trace>
  <inkml:trace contextRef="#ctx0" brushRef="#br0" timeOffset="28616.5606">20176 5395 1587 0,'0'0'217'16,"0"0"-57"-16,79-20-31 15,-30 14-53-15,8 3-42 16,4 0-34-16,24 3-37 16,-15 0-353-16,-13 0-1224 0</inkml:trace>
  <inkml:trace contextRef="#ctx0" brushRef="#br0" timeOffset="28996.103">20780 5385 1363 0,'0'0'533'0,"0"0"-388"16,0 0-101 0,0 0 3-16,0 0 34 0,0 0-4 15,0 0-16-15,44 14-36 16,-28-14-12-16,-1-10-2 15,-3-9-11-15,-3-2-9 16,-5-4-18-16,-4 0 12 16,0 2 6-16,-3 4 9 15,-10 5 37-15,-2 4 82 16,-3 7 34-16,-2 3-30 16,-2 0-56-16,-2 13-36 15,1 11-6-15,0 9 5 16,2 6 5-16,7 5 1 0,7 2-3 15,7 1-2-15,0-2-3 16,18-2 1-16,7-5-7 16,5-8 5-16,6-6 5 15,2-9-11-15,0-6-12 16,2-7-9-16,1-2-34 16,9-28-64-16,-9-3-127 15,-10-10-688-15</inkml:trace>
  <inkml:trace contextRef="#ctx0" brushRef="#br0" timeOffset="31585.4816">20943 4947 1307 0,'0'0'225'0,"0"0"-46"15,0 0-65-15,0 0-41 16,0 0-10-16,0 0-13 16,0 0 10-16,67 3-25 15,2-17-35-15,-8-3-30 16,-4-2-350-16</inkml:trace>
  <inkml:trace contextRef="#ctx0" brushRef="#br0" timeOffset="31923.7607">21420 4716 1647 0,'0'0'279'0,"0"0"-32"16,0 0-77-16,0 0-58 16,0 0-60-16,0 0-20 15,97-48-16-15,-60 46-10 16,-1 2 0-16,-6 0-5 15,-6 0-1-15,-8 5 0 0,-8 12-1 16,-8 5-6 0,-2 10 7-16,-20 8 12 0,-12 9 0 15,-5 6 21-15,-4 1 6 16,7 0 7-16,7-6-16 16,13-11-15-16,7-10-5 15,9-7 2-15,13-7 3 16,34-5 4-16,38-6 17 15,28-3-12-15,1 5-24 16,-28-3-12-16,-40 4-372 0</inkml:trace>
  <inkml:trace contextRef="#ctx0" brushRef="#br0" timeOffset="32751.183">18892 8280 126 0,'0'0'1078'15,"0"0"-705"-15,0 0-40 16,0 0-93-16,0 0-67 16,0 0-19-16,0 0-21 15,-14-14-34-15,30 10-21 16,10-5-23-16,25-8-29 16,31-13-26-16,24-22-14 15,-12 5-232-15,-21-2-1235 0</inkml:trace>
  <inkml:trace contextRef="#ctx0" brushRef="#br0" timeOffset="40852.8099">532 11486 958 0,'0'0'175'0,"0"0"1"15,0 0 1 1,0 0 7-16,0 0-45 0,-65-44-39 15,51 38 5-15,-1 3-32 16,-6 1 8-16,-6 2-42 16,-10 2-25-16,-12 15-13 15,-8 9 1-15,-4 12-1 16,0 5 0-16,9 6 1 16,16 5-1-16,15 2-1 15,11 2 1-15,10 1 1 16,0 1-2-16,0 0 1 15,0 1 7-15,14 1-8 0,19 0 6 16,14 1 1-16,8-3-7 16,3-1 15-16,9-3-3 15,-1-3-5-15,2-7-6 16,-2-5 9-16,1-7-1 16,-1-8 19-16,-2-6 9 15,-3-9 6-15,-3-9 26 16,-6-2 2-16,-1-9 6 15,-6-17-1-15,-1-11-4 16,4-19-9-16,6-24-23 16,-2-25-10-16,-7-14-12 15,-17 1-11-15,-17 6 4 16,-11 15-10-16,-15-2 11 16,-18 7-4-16,-3 12-1 15,-4 18-1-15,6 20-5 0,-5 10 7 16,-10 0-7-16,-11 0 4 15,-6 4-5-15,-4 7 0 16,-3 15-11-16,0 6-1 16,4 6-16-16,-2 23-25 15,11 10-32-15,12 8-62 16,39 14-119-16,9-12-311 16,23-15-825-16</inkml:trace>
  <inkml:trace contextRef="#ctx0" brushRef="#br0" timeOffset="41913.0691">8712 11214 1272 0,'0'0'207'0,"0"0"-57"16,-82-43-16-16,39 29-27 16,-5 10 7-16,-3 4 2 15,-3 11-42-15,2 18-18 16,-3 24 7-16,4 26-5 0,5 41 12 15,15 20-8 1,19 4 2-16,12-4-4 0,9-16-14 16,19-3 3-16,5-7-13 15,9-10-11-15,7-13-11 16,6-8-6-16,-3-16-7 16,-7-15 7-16,-6-14-7 15,4-7 7-15,8 1-7 16,22 4 4-16,0-8 3 15,3-10 5-15,2-10-4 16,-14-8 12-16,7-15 2 16,-5-14 6-16,-5-8 7 15,-1-10 0-15,-5-7-1 16,-1-16-1-16,1-19-10 16,-4-20-5-16,-14-11-4 0,-13 0 2 15,-17 2-8-15,-7 14 0 16,-13-3-8-16,-19 3 7 15,-6 4-7-15,-7 7-1 16,-1 15 1-16,9 17 5 16,4 18 0-16,-2 7 1 15,-5-3 1-15,-8-2 1 16,-4 2-8-16,6 10-1 16,7 5-1-16,5 11 1 15,8 6 0-15,4 2-18 16,3 5-42-16,2 0-52 0,-8 2-43 15,6 7-216-15,-1-5-552 16</inkml:trace>
  <inkml:trace contextRef="#ctx0" brushRef="#br0" timeOffset="59006.7567">15106 5738 758 0,'0'0'192'0,"0"0"-4"0,0 0 11 16,0 0-34-16,0 0-33 15,0 0-21-15,-47-41-13 16,34 36-28-16,-3-2-26 16,0 0-4-16,-4 0-1 15,0-1 5-15,-2 1-10 16,-1-3-13-16,-1 4 20 15,-3 0-19-15,-3 1-13 16,-3-1-3-16,-2 3-5 16,-3-2-1-16,-2 3 7 0,0 1-1 15,-1 1 2 1,0 0 4-16,4 0 5 0,-1 0-9 16,4 0-7-16,1 5 17 15,2 1-11-15,1 3 1 16,1-1-1-16,3 1-6 15,2 1 5-15,0 1-4 16,4-1-1-16,1 2 0 16,-2 0 0-16,2 3 1 15,-2-2-1-15,0 1 0 16,3 0 8-16,-1 0-1 16,0 0-7-16,-1 0 6 15,-1 2 3-15,1-1-2 16,-2 2 2-16,0-1 5 0,0-1-5 15,4 1 2-15,-2-1 0 16,3 1-3-16,0 0-7 16,1 1-1-16,-1 0 6 15,1 2-5-15,2 2-1 16,0 3 0-16,0 4 5 16,1-2-5-16,1 7 6 15,1 1 1-15,-2 2 5 16,1-3-1-16,0 3-3 15,2-2-2-15,-1 0 1 16,-1 2-2-16,5 0-5 16,1-2 7-16,1 0 2 15,2-1 0-15,2 1 7 16,1 1-4-16,0-1 4 0,0 2 0 16,0-2-8-16,0 4-1 15,3-1 1-15,3 0 0 16,1 1-2-16,1-1-5 15,4 1 5-15,-2 2-6 16,5 0-1-16,0 4 1 16,1-1 0-16,1 3 7 15,1-3-1-15,-3-4-7 16,1-1 1-16,-1-6 1 16,0 0-1-16,-2-5 1 15,2-2 4-15,-3-3 4 16,1 0 5-16,-2 0-9 15,1-2 5-15,1 2-11 0,-1 0 17 16,3-1-1-16,0 3-10 16,1-2 0-16,1 2-5 15,1 2 7-15,1 0-2 16,2 2 0-16,1-2-5 16,-1-2 0-16,0-2 6 15,2-2-6-15,-1-3 1 16,-1-1-2-16,1-3 8 15,2-1-7-15,-2-3 0 16,-2-1 7-16,4-1-7 16,-2 1 0-16,2-4 0 15,0 0 0-15,3-1 1 0,0 0-1 16,-1 0 0 0,1-3 1-16,0 0-1 0,1 0 1 15,2 0 8-15,1 0-2 16,4-3-7-16,1-1 6 15,-2-2-5-15,2-1 6 16,1 0-7-16,-3-2 0 16,1 2 5-16,-1-2 0 15,0 1-5-15,1 0 1 16,-2-2 4-16,2-2-6 16,1 1 6-16,0-2-5 15,0 0 1-15,-1 2-1 16,-2 0 1-16,0 0-1 15,-3 1 0-15,0 2 1 16,-3-2 4-16,-1-1-5 16,1 2 0-16,2-1 7 0,-1-1-8 15,-1 0 1-15,1 2 7 16,0-2-7-16,1 0 0 16,0-4 0-16,1 1 1 15,0-3 4-15,-3-1-5 16,2 0 5-16,-3-2-5 15,1 1 0-15,-3 1 0 16,0 1-1-16,-3 1-1 16,1-2 1-16,-1 1 0 15,-3 0 1-15,1-1 0 16,1-3 5-16,-4-2-5 0,3-5-1 16,0 0 1-16,0-3 0 15,2-2 0-15,0 3 0 16,-1-4 4-16,1 4-4 15,-3-1-1-15,0 1 0 16,-2 0 6-16,-1 0-5 16,-2 0 5-16,-2-1-4 15,-2 0-1-15,0-2 1 16,-2-1-1-16,-4 3 1 16,-1-3 4-16,-2-1-6 15,0 1 0-15,0 1-1 16,0 2 0-16,0 2 1 15,-5 0 1-15,0 2 0 16,-1 0 0-16,1 1-1 16,-1-1 2-16,0-1-1 0,0 0 1 15,-2 2-1-15,0-3 0 16,-1 2 0-16,0 1 0 16,-1-3 0-16,1 1 0 15,-2 0 0-15,1-2 0 16,1 0 1-16,-3 1-2 15,1 0 6-15,1-1-5 16,-3 2 0-16,1-2 1 16,-2 2 6-16,2 0-8 15,-1 0 1-15,-4 3 5 16,4 3-6-16,-5-1 0 16,0 3 0-16,2 3 0 15,-3-2 2-15,0 0-1 0,-1 2 0 16,-1-3 0-16,-2 3-1 15,1 1 2-15,-2 1-1 16,-1-1 0-16,-2 0-1 16,0-1 0-16,2 2 0 15,-2 1 0-15,-2 0-1 16,1 1 1-16,-2-1 0 16,2 5 0-16,0-2 0 15,-1 2 0-15,4 2 0 16,3 2 0-16,1 1 0 15,1-1 0-15,5 2 0 16,-1 2 0-16,5 1 0 16,0 0 1-16,2 0-1 0,1 0 1 15,-1 0-1 1,0 0 0-16,0 0 1 0,-1 0-1 16,-2 0 1-16,2 0 0 15,-5 0 0-15,0 0 0 16,-3 0-1-16,1 0 1 15,-2 0-1-15,-2 0 1 16,0 0 4-16,-1 0-5 16,1 0-1-16,3 0 1 15,2 0 0-15,4 0 0 16,2 0 0-16,2 0 0 16,0 0 0-16,-1 0 1 0,-1 0-1 15,1 0 0 1,0 0 1-16,0 1-1 0,5 1 0 15,-1-1 0-15,4 1 0 16,-1-2 1-16,2 2-1 16,0-2 0-16,0 0 1 15,0 0 0-15,0 0-1 16,0 0 1-16,0 0-1 16,0 1 0-16,0 3-17 15,5 8-126-15,8-2-172 16,-2-7-818-16</inkml:trace>
  <inkml:trace contextRef="#ctx0" brushRef="#br0" timeOffset="65481.5011">8433 5907 454 0,'0'0'211'16,"0"0"-42"-16,0 0-16 15,0 0-16-15,0 0-33 16,0 0-24-16,0-24-13 16,0 21-6-16,-3 0-13 15,0-2 7-15,-3 2-17 16,2 0 14-16,-1-2 9 0,-1 1-10 15,2 1 11-15,-4-1-8 16,1 1-10-16,1 1-16 16,-3-2-5-16,-1-1 3 15,-1 2 11-15,0-2-1 16,-2 2-6-16,1-3-15 16,-4 3-1-16,2-2 8 15,-2-1-7-15,-2 2 9 16,-1-1-2-16,-5 1-4 15,0 0 7-15,-3 0-6 16,-3 2-6-16,0-1-5 16,-1 1 3-16,1 0 0 15,0 1 2-15,2 1 0 16,1 0-5-16,0 0-7 16,2 0 0-16,0 0 8 0,2 0-7 15,1 0 4-15,-2 0-5 16,0 3 5-16,0-1 1 15,-3 3-6-15,-4-1 5 16,3 2-6-16,-2-1 0 16,0 1 1-16,2 0-1 15,1 1 1-15,0-2 0 16,0 0 5-16,2 3-5 16,1-2-1-16,0-1 1 15,2 2 0-15,-2-2 5 16,6 0-5-16,-1 2 1 15,1-4-1-15,1 3 0 16,0 0 5-16,0-1-5 16,-1 2 6-16,0-2-6 0,2 3 0 15,-2-2 10-15,0 1-11 16,-1 1 9-16,-5 1-3 16,4-1 6-16,-5 1-2 15,4-1-8-15,0 1-1 16,5-1 7-16,2-1-7 15,3 0 0-15,3-1 5 16,0-2-6-16,1 3-1 16,1 1 0-16,-1 1 1 15,1-1 0-15,-2 3 0 16,1-1-1-16,-1 0 1 16,1-1 0-16,1 2 0 0,-1-2 0 15,1 2 0-15,-2 0 0 16,5 0 0-16,-3 0 0 15,0 0 0-15,2 0 0 16,-2 0 0-16,1 1 0 16,-1-2 1-16,0 0 0 15,-1-1-1-15,1 1 0 16,0-3 0-16,0 0 0 16,1-2 1-16,1 1-1 15,1-3 1-15,0 0-1 16,0 0 0-16,2-3 0 15,-1 5 1-15,-1-5 0 0,0 2 0 16,0-1 0 0,0 1 0-16,0 1 1 0,-1-2 4 15,1 2 0-15,-3-3 2 16,1 4-2-16,-1-3 2 16,-4 3-2-16,4-2 0 15,0 0 3-15,0 0-2 16,1 0 0-16,1-1-5 15,-2 0-1-15,2 2 0 16,-1-1 0-16,-1 0 6 16,3 1-7-16,-2-1 0 15,1-1 0-15,1 0 0 16,2 1 0-16,-1-1-1 16,2 2 1-16,-1 4 0 15,1-1-1-15,-2 5 0 0,1 1 1 16,1-1-1-16,0 0 1 15,0-1 0-15,0-1 0 16,0-3 0-16,0-2 0 16,0 1-1-16,0-3 2 15,0 0-2-15,0 1 1 16,0 1-1-16,0-1 0 16,0 2 0-16,0-3 0 15,1 1 0-15,-1-3 0 16,2 1 1-16,-2-1 2 15,0 0-2-15,0 0 0 16,0 0 0-16,0 0 0 16,0 0-1-16,0 0 1 0,0 0-24 15,1 0-28-15,2-2-31 16,9-17-59-16,-3 2-192 16,3-1-254-16</inkml:trace>
  <inkml:trace contextRef="#ctx0" brushRef="#br0" timeOffset="66838.1374">6930 5861 781 0,'0'0'191'15,"0"0"-135"-15,0 0 77 16,0 0 34-16,0 0-34 16,0 0-29-16,0 0-40 15,-20-31-5-15,8 29 6 16,-1 2-20-16,-5 0-28 16,-3 0 51-16,-3 0-48 15,-1 0-5-15,1 0-14 16,-1 0 5-16,-2 7-5 15,-3-1-1-15,4-2 1 16,-2 3 0-16,4 0 6 16,-1-2-6-16,0 2-1 15,-4 0 1-15,-2 1-1 0,1 3 0 16,-3-3 1-16,-1 2-1 16,6-1 0-16,-1 1 1 15,1 1-1-15,1-2 0 16,3 3 0-16,-1-3 1 15,1 3 0-15,0-1-1 16,2 0 0-16,5 1 1 16,0 0 1-16,1 0-1 15,0 0 0-15,4 1 5 16,-1-1-6-16,1 2-1 16,1 1 0-16,0-1 1 0,0 2 0 15,2 0 0 1,-1-2 0-16,1 1 1 15,1 1 6-15,-2-3-6 16,4-1 8-16,1 1-8 0,-1-2 0 16,2-1 0-16,-1 3 1 15,-2-2 6-15,3 0 1 16,-4 0 0-16,5 1 1 16,-2-4 1-16,2 1-3 15,-1-2-2-15,1-2-5 16,2 0 5-16,-1-3 0 15,2 3-3-15,-1-2 4 16,-1 1-6-16,2-1 8 16,-1 2-3-16,-2 1-3 0,1-1-2 15,-2 3 10 1,1 0-10-16,-2 1 7 0,1-1-7 16,1 1 8-16,-3-1-8 15,3 1 5-15,0-2-5 16,0 0-1-16,0 1 1 15,1-1 0-15,1 0-1 16,-1 0 1-16,1-2 7 16,-3 2-1-16,1-1-1 15,1 1 0-15,-1 0-5 16,0-1 1-16,3 0-1 16,-3 3 0-16,0-3-1 15,3 1 1-15,-3 2 1 16,0-1-2-16,1 0 1 15,-2 1-1-15,1 1 0 0,2 1 1 16,-2 1 1-16,1-1-2 16,1 2 1-16,-2-1-1 15,0 1 0-15,1-1 0 16,-1 0 1-16,2-2-1 16,1 1 0-16,0-1 0 15,0 2 1-15,0-2 0 16,0 2-1-16,0-1 0 15,0 2 0-15,0 0 0 16,0-1 0-16,0 0 0 16,3-3-1-16,-2 1 1 15,1 0 0-15,-1-3 0 16,2 2 0-16,-1-2 1 16,1 1-1-16,0 1 0 15,0-3 0-15,2 3 0 0,-3-2 0 16,1 1 0-16,3 0 0 15,-3-1 0-15,0 1 0 16,0 0 0-16,2 1-1 16,0-1 1-16,0 2 0 15,-1-5 0-15,1 0 0 16,-2 0 0-16,0-1 0 16,0 2 0-16,4-2 1 15,-2 1-1-15,1-1 0 16,-2 2 0-16,2-2 0 15,0 2 0-15,1-2-1 16,1 1 1-16,0 0 0 0,2-3-9 16,2-1-34-16,0-1-61 15,21 0-90-15,-6-8-47 16,-2-4-138-16</inkml:trace>
  <inkml:trace contextRef="#ctx0" brushRef="#br0" timeOffset="68452.0913">7013 5859 388 0,'0'0'147'15,"0"0"57"-15,0 0-45 16,0 0-42-16,0 0-33 16,0 0-21-16,0 0-32 0,-42 2-11 15,23 14 3-15,-3 5 42 16,-5 6-1-16,-3 6 3 16,4 1-9-16,-2 7-12 15,0-1-2-15,4 3 10 16,3-2-7-16,3 0 7 15,5-4-8-15,2-1-14 16,5 0 1-16,-1-2-3 16,7 2 3-16,0 0-14 15,0 3-5-15,0 0 1 16,7 2-3-16,2 1-5 16,3 1 3-16,3 0-1 0,-1 1 4 15,0-1-2-15,0 1 3 16,2 0 3-16,-2-1 7 15,-1 1-5-15,2 1-4 16,1-1 0-16,-2 2-7 16,1 0 7-16,0-3-9 15,1 3-5-15,-1 0 0 16,4-2 2-16,-2-1 7 16,7-2-4-16,-2-1-5 15,5-4 0-15,1 0 10 16,0-3-3-16,4 1 1 15,-4-2 2-15,2-1-4 16,-1-3-1-16,-1 0-5 16,0-4 7-16,1-2-7 0,0-4 17 15,3-1 4-15,-1-1 5 16,2-3 8-16,4-4 5 16,-1 0-12-16,3-5-1 15,3-3 9-15,2-1 10 16,3 0-6-16,0-5-1 15,1-6-14-15,-3-2-7 16,-1 0-2-16,-2-1-8 16,0-2 5-16,1-1-4 15,-3 0 3-15,1 0-5 16,-1-3-1-16,-1 0 5 16,0-1-10-16,2 0 10 15,-2-1-4-15,3-2-1 0,-2 2 2 16,-1-1 1-1,-2 0-2-15,-4 1-1 0,3-1 3 16,-3 0-8-16,1-4 5 16,-3-2-5-16,3-3 5 15,-1-4-5-15,2-2 7 16,-1-3-7-16,-1-3 5 16,0 1-5-16,-2 2 1 15,-1 0 10-15,-2 3-11 16,-3 0 1-16,-1 0 4 15,-2 0-5-15,-3-2 5 16,-2 1-5-16,0-1 1 16,-2 0-2-16,-3-1 1 0,-1 0-1 15,-3 0 1 1,1 1 0-16,-3 1 0 0,-4-2 0 16,-2-1 5-16,0 0-4 15,0 0 4-15,0 0-6 16,-6-2 1-16,-5 1 1 15,-1-3 4-15,-3 0-5 16,-4 2 0-16,-2 1 5 16,-6 0-4-16,-3 6 6 15,-4-1-7-15,-3 3 8 16,-2 0-7-16,-3 6 4 16,-1 2-5-16,3 5 0 15,-2 3 1-15,-1 1 4 16,-1 6-5-16,0 1-1 15,-3 2 1-15,-2 1-1 0,-1 5 0 16,-3-2 0-16,1 2-1 16,-2 2-1-16,3-1 1 15,1 1 1-15,2 0-1 16,2 0 1-16,-2-2 0 16,3-1-1-16,1 1 1 15,-1 0 0-15,0-1 0 16,0 1 0-16,-2 1 0 15,2 0 1-15,-1 2-1 16,2 0 0-16,0 0 0 16,-1 0 0-16,3 4 0 15,2 1 0-15,1 0 0 0,2 3 1 16,-2-1-1-16,5 2 0 16,-2 2-1-16,2 1 1 15,-2 2-1-15,0 2 1 16,-1 4-1-16,4-1 0 15,0 4 0-15,5 3-1 16,1 0-4-16,4 1 6 16,4 4-6-16,0-1-64 15,7-6-240-15,3-21-1051 0</inkml:trace>
  <inkml:trace contextRef="#ctx0" brushRef="#br0" timeOffset="69706.3787">9292 5281 1465 0,'0'0'241'15,"0"0"-92"-15,0 0-21 16,91-34 58-16,15-12-10 16,52-26-29-16,32-12-19 15,5-5-39-15,-10 7-35 16,-26 13-11-16,-6 5-16 15,-9 6-9-15,-12 6-7 0,-18 5-1 16,-30 8-10 0,-26 9-26-16,-21 7-107 0,-17-10-149 15,-7 5-221-15,-13-3-408 0</inkml:trace>
  <inkml:trace contextRef="#ctx0" brushRef="#br0" timeOffset="69939.2789">10693 4306 1408 0,'0'0'291'0,"0"0"-250"16,0 0-15-16,112 0 75 15,-39 0 15-15,0 0-37 16,0 0-31-16,0 3-9 0,-21 7-16 16,0 3-14-16,-14 4-7 15,-16 5-1-15,-19 5 7 16,-6 7 3-16,-27 2-1 15,-12 2 3-15,-1-3-12 16,9-9-1-16,32-16-29 16,2-8-176-16,27-2-391 0</inkml:trace>
  <inkml:trace contextRef="#ctx0" brushRef="#br0" timeOffset="70158.0946">11791 4010 1788 0,'0'0'202'16,"0"0"-99"-16,-93 0-5 0,53 15-21 15,1 8 12-15,8 7-37 16,8 5-28-16,13 3-15 16,10 3-8-16,0 0 6 15,22-3-7-15,15-7 0 16,8-10-102-16,37-21-43 15,-10-1-150-15,-9-19-336 0</inkml:trace>
  <inkml:trace contextRef="#ctx0" brushRef="#br0" timeOffset="70472.8676">11890 3938 1413 0,'0'0'208'15,"0"0"-5"-15,0 0-61 16,0 0-40-16,0 0-37 15,-77 85-18-15,77-49-19 16,0 1-12-16,6-3-8 16,13-4-2-16,5-8 4 15,1-7-1-15,0-10-2 16,-2-5 8-16,0-13 16 16,-7-16 3-16,-3-4-20 15,-10-7-6-15,-3-2-8 16,-7-3 0-16,-17 6-20 15,-3 8 8-15,-1 10 6 16,7 12-3-16,5 9 3 16,8 9-41-16,8 15-34 15,6 4-23-15,22 4-24 16,32 0-90-16,-3-9-111 16,-6-9-282-16</inkml:trace>
  <inkml:trace contextRef="#ctx0" brushRef="#br0" timeOffset="71240.131">12169 3887 742 0,'0'0'600'0,"0"0"-342"16,0 0-56-16,0 0-103 15,0 0-78-15,0 0-21 16,0 0-2-16,5 50 2 16,13-14 0-16,-2 1 5 15,0-2-4-15,-2-9-1 0,-6-4 6 16,-1-8 1-16,-6-7-1 15,-1-7 10-15,0 0 95 16,0-12-40-16,-4-9-49 16,-2-6 4-16,3-4-3 15,2-1-15-15,1 2-6 16,0 8 8-16,0 9-2 16,1 10-8-16,8 3-9 15,4 2 2-15,8 15 7 16,6 2-1-16,9 1 0 15,4-3 0-15,9-6 0 16,5-10 0-16,3-1-31 16,-2-21-87-16,-7-12-135 0,-13-7-59 15,-12-4 13-15,-17 2 161 16,-6 0 96-16,-8 10 43 16,-14 6 149-16,-2 9 45 15,0 6-6-15,6 8-33 16,7 3-62-16,3 0-66 15,8 8-27-15,0 7-2 16,18 4-5-16,3-1-2 16,4-1-3-16,2-2 11 15,-3-4-6-15,-6-2 6 16,-5-3 1-16,-5 2 0 16,-8 1-1-16,0 3-5 15,-6 5 6-15,-9 2 10 16,3 4 16-16,3 0-4 15,6-1-6-15,3 0 0 0,6-3-4 16,16-9 0-16,11-3 0 16,7-7 21-16,5-9 19 15,3-17-15-15,-5-10-22 16,-3-9-5-16,-12-5 2 16,-12-7 40-16,-15-4 13 15,-1-1-27-15,-10 1-14 16,-11 8 36-16,4 14 74 15,1 13-45-15,10 13-25 16,4 13-32-16,2 0-32 16,2 18-17-16,17 14 8 15,7 7 2-15,9 4-2 16,6 3-61-16,1-4-73 0,10-2-68 16,-12-13-169-16,-12-10-717 15</inkml:trace>
  <inkml:trace contextRef="#ctx0" brushRef="#br0" timeOffset="72207.4095">13009 3638 886 0,'0'0'125'15,"133"-3"-7"-15,-27-16-59 16,13-5-19-16,-19-1 5 15,-28 1 9-15,-26 7-32 0,-15-2 20 16,-1 0 45-16,-9-3 80 16,-6-5 42-16,-15 5-4 15,-13 4-71-15,-19 7-44 16,-8 4-32-16,-2 7-15 16,0 0 12-16,5 17 3 15,9 4-27-15,5 7-18 16,10 3-2-16,7 4-1 15,6 0-10-15,0 1 8 16,15-5-7-16,9-5-1 16,7-7 2-16,5-11 5 15,4-8 4-15,2 0-2 0,-3-18-9 16,-11-7-22-16,-6-5 0 16,-14-6-5-16,-8-1 12 15,0 2-1-15,-14 2 16 16,-2 9 0-16,7 4 0 15,-1 10 19-15,7 8-9 16,1 2-10-16,2 1-16 16,0 14 0-16,9 5 8 15,6 5 2-15,9-3-13 16,4-3-46-16,3-2-8 16,4-11-20-16,-1-6-22 15,-3 0-54-15,-2-13 23 16,-7-8 84-16,-5-5 62 0,-7-3 34 15,-4 3 67 1,-5 2 38-16,-1 7 5 0,0 10-30 16,0 5-11-16,0 2-72 15,2 6-31-15,2 11-8 16,4 11 2-16,4 2 5 16,3 1 1-16,3-1 0 15,0-5 0-15,-1-5 0 16,-1-8-1-16,-2-6-7 15,0-6 8-15,-1-3 2 16,-1-18 8-16,3-6-2 16,-5-9-7-16,0-1 11 15,-3 3-12-15,-4 4 2 16,0 10-1-16,-3 6 16 16,1 11-1-16,1 3-16 0,1 3-15 15,4 14 7-15,5 5 8 16,5-1-1-16,5 1 1 15,3-6 0-15,5-5 0 16,4-10 0-16,4-1 8 16,-2-12 4-16,-2-11 1 15,-9-6 0-15,-7-8 17 16,-10-1 41-16,-8-5 2 16,0 0-7-16,-3 5-14 15,-7 6 29-15,3 14-20 16,3 10-25-16,2 8-36 15,2 0-3-15,0 21-15 0,3 8 12 16,12 8 4 0,7 4-39-16,2 2-68 0,9 1-170 15,-4-11-237 1,-10-15-878-16</inkml:trace>
  <inkml:trace contextRef="#ctx0" brushRef="#br0" timeOffset="72376.6771">14262 3370 1739 0,'0'0'303'15,"0"0"-228"-15,0 0-47 16,89-3-6-16,-33-3 3 0,5 2-14 16,21 4-11-16,-14 0-121 15,-17 0-503-15</inkml:trace>
  <inkml:trace contextRef="#ctx0" brushRef="#br0" timeOffset="72718.6572">13695 4092 1778 0,'0'0'220'16,"0"0"-168"-16,24 103 69 0,9-2 52 15,22 40 24-15,5 28-35 16,-1 8-45-16,-4-4-34 16,-13-22-38-16,0-8-12 15,0-15-9-15,-2-20-13 16,-2-23-4-16,-9-27 4 15,-8-21-5-15,-6-13 0 16,-3-7-6-16,-1-5 0 16,-8-10-7-16,-3-2-11 15,-8-25-58-15,-41-35-138 16,3 5-378-16,-5 2-1074 0</inkml:trace>
  <inkml:trace contextRef="#ctx0" brushRef="#br0" timeOffset="73038.4989">13664 5392 1877 0,'0'0'257'0,"0"0"-121"15,85 53 85-15,-31-28-22 16,8 0-80-16,7-3-37 16,1-4-25-16,3-6-31 15,-1-7-10-15,-7-5-11 16,-3-7-5-16,-10-20-57 15,-10-12-49-15,-9-11-124 16,-10-6-77-16,-8-3-21 16,-11 2 232-16,-4 13 96 0,0 10 217 15,0 12 42-15,0 11 32 16,-1 11-99-16,-4 0-111 16,2 22-54-16,-4 17 25 15,1 11 30-15,0 9-19 16,-1 5-30-16,-2 2-16 15,-17 23-17-15,2-15-102 16,-5-15-538-16</inkml:trace>
  <inkml:trace contextRef="#ctx0" brushRef="#br0" timeOffset="78996.5744">790 12718 1702 0,'0'0'256'0,"0"0"-78"15,0 0-66-15,0 0-66 0,0 0-37 16,21 96 3-16,12-39 87 16,3 6-37-16,-2-8-32 15,9 2-21-15,-4-5-2 16,-3-10-6-16,-2-8-1 16,-1-21-60-16,-8-11-187 15,-10-2-388-15</inkml:trace>
  <inkml:trace contextRef="#ctx0" brushRef="#br0" timeOffset="79280.8417">715 12548 1141 0,'0'0'163'0,"0"0"-28"15,-47 116 45-15,20-62-18 16,5-1-23-16,2-8-31 15,1-11-41-15,8-10-32 16,3-14-16-16,3-8 9 16,2-2 49-16,-3-22 53 15,-3-12-84-15,3-16-34 16,-3-8 0-16,9-1-3 16,0 3-9-16,12 9-1 15,18 10-5-15,9 14-10 16,13 12 4-16,42 14-102 15,-13 17-129-15,-7 5-383 0</inkml:trace>
  <inkml:trace contextRef="#ctx0" brushRef="#br0" timeOffset="79953.9376">851 13369 975 0,'0'0'1367'0,"0"0"-1223"16,0 0-100-16,0 0 25 15,0 0 5-15,0 0-35 0,0 0-39 16,-25 11-11-16,44 20 11 15,8 8 0-15,3 4 0 16,1-2 1-16,-1 1-1 16,0-6 1-16,-7-5-1 15,-4-9-31-15,-6-11-33 16,-7-11 33-16,-3 0 31 16,-3-25 1-16,0-14 11 15,3-8-6-15,6-3-6 16,9 4-10-16,9 5-1 15,7 9-2-15,2 8 12 16,-2 5-12-16,-4 9 4 0,-6 8 3 16,-5 2-2-16,-8 2-23 15,-5 18 12-15,-6 6 7 16,0 6 12-16,-11 3 0 16,-8-1 0-16,-2-4 0 15,3-9 1-15,9-8 0 16,3-8-1-16,6-5-8 15,0 0-32-15,15-5-6 16,9-12 19-16,7-5 14 16,2-5 13-16,3-5 0 15,-5 1 0-15,-4-2 1 16,-9 4-1-16,-3 4 6 16,-9 6 6-16,-3 8 42 0,0 7 33 15,-3 4-21 1,3 0-61-16,7 7-5 0,5 12-19 15,9 9 17-15,3 8 2 16,1 3 1-16,-4-3-1 16,0-4 0-16,-5-8-116 15,-8-12-120-15,-7-10-451 0</inkml:trace>
  <inkml:trace contextRef="#ctx0" brushRef="#br0" timeOffset="80101.5987">1333 13072 601 0,'0'0'650'0,"0"0"-614"15,0 0-36-15,0 0 0 0,118 51-8 16,-57-29-177-16,-3-5-643 16</inkml:trace>
  <inkml:trace contextRef="#ctx0" brushRef="#br0" timeOffset="80736.8389">1822 13168 1741 0,'0'0'243'0,"0"0"-142"16,0 0 27-16,0 0-30 16,0 0-15-16,0 0-23 15,-73 96-24-15,73-63-5 16,0 0-16-16,0 3-9 0,9-3-5 15,5-4 0-15,2-2 0 16,5-7-1-16,-3-5-8 16,-2-7-53-16,-4-6-17 15,-4-2 24-15,-1-12 23 16,-6-14 22-16,-1-6 9 16,0-6-6-16,0 1 6 15,-3 7 1-15,-1 7 8 16,1 8 19-16,2 8-10 15,1 5-9-15,0 2-9 16,11 5-36-16,12 12 22 16,7 2 12-16,8 5 2 0,3-3 0 15,-1-2 0 1,-1-8-18-16,-5-9-44 0,-1-2-28 16,-6-26-55-1,-11-11-230-15,-8-9-200 0,-8-5-44 16,-3-3 619-16,-15 6 65 15,-9 7 351-15,3 11-11 16,2 15-26-16,5 13-121 16,1 2-147-16,4 24-60 15,4 7 5-15,3 6-4 16,5 1-21-16,0-1-13 16,13-6-6-16,8-7-4 15,0-9 1-15,9-7-3 16,-2-6 0-16,5-2 6 0,0-2 4 15,-2-11 8-15,2 3-5 16,-5-1-4-16,-4 5-6 16,-8 6-9-16,-5 0 0 15,-8 9 0-15,-3 14 15 16,-9 18 2-16,-51 44-3 16,2-4-14-16,-8-3-229 0</inkml:trace>
  <inkml:trace contextRef="#ctx0" brushRef="#br0" timeOffset="85855.6739">11896 6053 841 0,'0'0'110'0,"0"0"-37"15,0 0 59-15,-104-24 10 16,70 20-49-16,-2-1-16 16,3 2 20-16,-1-2-26 15,1 0 15-15,2 2-17 16,1-1-9-16,0-1-7 15,0 0-2-15,-3-1-16 0,-3 0 0 16,-4 3-3-16,0-2-13 16,0 2-7-16,-2 2 4 15,6-1-1-15,2 2-2 16,4 0-4-16,5 0-3 16,1 2-5-16,6 7 0 15,0 2 0-15,1 3-1 16,-3 3 1-16,-1 2-1 15,0 1 1-15,-3 3-1 16,0 2 0-16,-1 0 0 16,4 0 0-16,0 3 0 15,2-2 1-15,1 1-1 16,0 4 1-16,0-2-1 0,3 3 0 16,-1 2 0-16,2 0 0 15,1 1 0-15,1 2 1 16,0-1-1-16,2 2 2 15,-1-1-1-15,2 3 0 16,0 4 8-16,2-1 2 16,1 4 2-16,1 1-1 15,4 1-6-15,1 1 2 16,0 1-2-16,1 8 0 16,14 13-5-16,11 15 5 15,0-5-4-15,1-8-1 16,0-12 1-16,0-15-1 15,3 7 0-15,1 5 0 0,5-2-1 16,-2-6 1-16,4-2 0 16,3-3 0-16,4-7 8 15,6-6-9-15,4-4 1 16,3-5-1-16,6-6 8 16,-1-4-2-16,-1-5 6 15,0-5 2-15,-4-3 20 16,-3-1-1-16,-1 0 14 15,1-12-2-15,-1-2-3 16,-1-5-5-16,0-3-2 16,0 2-12-16,-2-3-5 15,-3 3-5-15,-2-2-1 0,-4 0-3 16,-2 1 4 0,-3-1-1-16,-1 0 2 0,0-5-1 15,-2 1-3-15,2-3 1 16,3-3-4-16,-4-2 5 15,3 1-6-15,-2-1 3 16,-2-1-3-16,0-2-5 16,-4-3 7-16,-4-3-2 15,-3-5 2-15,-2-8 4 16,-4-2 0-16,-3-6-4 16,-4-3-2-16,-3-1-5 15,-3 1 12-15,-4-1-11 16,0 3 2-16,-1 3-4 15,-11 3 0-15,-3 3 1 16,-4-2 8-16,-5 4-8 0,-3 1 0 16,-4 2 0-16,-2 1 1 15,-3 4 4-15,-1 1-6 16,-2 0 2-16,-4 2 5 16,-1 4-5-16,-3 3 4 15,-5 5-6-15,-2 6 0 16,-5 6 1-16,-3 2 0 15,-1 10-1-15,-2 6-1 16,2 1 1-16,5 10-6 16,4 13 4-16,8 9-8 15,9 9-35-15,8 20-85 16,20 19-96-16,12 22-36 0,17-17-272 16,10-13-235-16</inkml:trace>
  <inkml:trace contextRef="#ctx0" brushRef="#br0" timeOffset="86555.1296">12304 7749 1852 0,'0'0'203'0,"0"0"-63"0,0 0 75 16,0 0 9-16,0 0-91 15,0 0-82-15,0 0-50 16,8 28 0-16,28 22 29 15,14 9 3-15,20 17-11 16,12 15-10-16,6 10-4 16,-9 2-7-16,-26-19 5 15,-23-27-5-15,-16-25-1 16,-7-11 0-16,-1-2-26 16,-6-2-18-16,0-4-3 15,-21-9-21-15,-18-4-66 0,-26-14-76 16,1-6 56-16,-8-3 73 15,6 0 57-15,20 9 24 16,6 2 36-16,13 6 30 16,17 6 27-16,8 0-36 15,2 1-50-15,21 11-1 16,15 2 43-16,13-3 1 16,11-2 1-16,7-6-9 15,1-3-26-15,-5 0-6 16,-5-3-10-16,-11-14-10 15,-10-5-55-15,-10-6-26 16,-9-6 14-16,-14-3 10 16,-4 2 39-16,-1 5 28 0,-10 9 74 15,-1 9 46 1,5 8 20-16,4 4-34 0,1 0-53 16,2 16-36-16,0 9-8 15,0 9 12-15,8 6-5 16,4 2-7-16,3 2-2 15,0 0-7-15,1 1-38 16,-4 17-153-16,-3-10-271 16,-8-11-1022-16</inkml:trace>
  <inkml:trace contextRef="#ctx0" brushRef="#br0" timeOffset="87080.3074">12712 9019 2246 0,'0'0'252'16,"0"0"-186"-16,0 0-55 16,0 0 29-16,0 0 18 15,-1 78-16-15,16-43-21 16,3 2-11-16,4 0-8 15,2-5 4-15,0-2-6 16,1-10 0-16,-3-9-60 16,-3-11-43-16,-2-9 14 15,-6-24 33-15,-4-9-5 0,-3-5 18 16,-4 2 31 0,0 7 12-16,0 9 26 0,0 9 42 15,-1 9 30-15,1 10 6 16,0 1-65-16,0 8-29 15,3 16-8-15,11 5 7 16,6 5 13-16,4 1-1 16,3-3-9-16,2-7-2 15,-4-4-4-15,-1-13 2 16,-7-8 2-16,-1-5 8 16,-7-24 21-16,-1-11-11 15,-6-9-16-15,-2-9-6 16,-6-6 0-16,-15 1-6 0,-4 5-16 15,-1 8-2 1,3 15 2-16,8 18-8 0,4 17-39 16,7 2-126-16,4 35-63 15,16 0-217-15,2-4-643 0</inkml:trace>
  <inkml:trace contextRef="#ctx0" brushRef="#br0" timeOffset="87304.5896">13339 9019 2212 0,'0'0'281'16,"0"0"-150"-16,0 0-24 16,0 0 16-16,19 80-55 15,-7-48-29-15,0 1-21 0,2-3-4 16,-3-3-7-16,-2-4-7 15,-1-7-11-15,-7-15-80 16,-1-1-136-16,0-6-248 0</inkml:trace>
  <inkml:trace contextRef="#ctx0" brushRef="#br0" timeOffset="87441.3428">13200 8828 2158 0,'0'0'270'0,"0"0"-86"16,0 0-68-16,0 0-38 0,0 0-78 16,0 0-11-16,0 0-580 0</inkml:trace>
  <inkml:trace contextRef="#ctx0" brushRef="#br0" timeOffset="107711.6046">19548 8516 821 0,'0'0'184'15,"0"0"-109"-15,0 0-29 16,0 0 25-16,12 0 43 16,2 0-12-16,-1 0-44 15,5 0-9-15,3 0 21 16,3 0-13-16,6 0-9 15,3 0-1-15,2 0 7 0,2 0-10 16,1 0-19 0,-1 0 4-16,2-2-6 0,-4-1 7 15,0 0-10-15,-1 1 2 16,-2-1-1-16,-1 0-4 16,-1 0 2-16,-1 1 2 15,0-1-10-15,1 0-5 16,-2 1 0-16,0 0 2 15,1-2 0-15,-1-2 1 16,0 1 10-16,-1-4-2 16,3 1-3-16,-3-1 3 15,1 1 0-15,-2-3 0 16,-1 1-6-16,-3 0 0 0,-1-3-4 16,2-1 2-1,-3 0-8-15,-1-3 14 0,-2-1-9 16,-2 0 12-16,0-2 3 15,-4 1-5-15,0-1-3 16,-3 0-4-16,-2 2 7 16,-1 0 2-16,-2-1-3 15,-2-1 0-15,-1 1 0 16,0-2-3-16,0-1-2 16,0-3 3-16,0 1 2 15,-6 0-6-15,0 0-3 16,-2 0 9-16,-2 3 4 15,1 1 1-15,-1 1-7 16,-4 2-3-16,-1 1-8 16,-1 2 13-16,-2 0-14 0,-3 2 9 15,-1 1-10-15,-2 0 0 16,-2-1 0-16,0 2 0 16,-1 3 0-16,-2-4 0 15,1 3-1-15,-2 1 1 16,-1-2-6-16,0 3 5 15,-2 1-1-15,1-1-4 16,3 3 6-16,0 0-1 16,3 3 0-16,2-3 0 15,1 3 0-15,1 0 0 16,1 0 0-16,-3 0 0 16,2 0 0-16,-2 0 0 15,0 6 0-15,0-3 0 0,3 3 0 16,0-1 1-16,1 0-1 15,1-1 1-15,0-1 0 16,-2 2 0-16,2 1 0 16,-3 0 1-16,-2-1 0 15,-2 2-1-15,0 0 1 16,0 3-1-16,-1-4 1 16,2 1-1-16,1 0 0 15,2-1 0-15,4 1 1 16,-2 0-1-16,5-1 0 15,-1 1 0-15,2 0 0 16,-2 0 0-16,3 1-1 0,-5 0 1 16,3 2-6-1,-3 1 4-15,-3 3 1 0,2 0 0 16,-4 1 1-16,1 1-1 16,0 0 0-16,2 1 0 15,1 0 0-15,4 0 1 16,-3-1-1-16,5-2 0 15,-1 0 1-15,4 0-1 16,1-2 0-16,-1 1 1 16,2 0-2-16,2 3-5 15,0 0 6-15,0 5 0 16,2 1-6-16,1 1 6 16,1 3-5-16,1-1 5 15,1 3 1-15,0 0 0 0,0 0 1 16,6 3 5-16,4-1 1 15,3-1 6-15,1-2 4 16,4 1-4-16,1-2 2 16,1-3 10-16,2-2-1 15,0-4-1-15,2-3 0 16,0-3-5-16,3-2-1 16,0-1-5-16,1-2 3 15,-1-3-5-15,0 0-4 16,-1-1 3-16,1-2-8 15,2 0 10-15,-2 0-4 16,4-2 2-16,2-4 3 16,-1-3 3-16,0-1-3 0,-2 1 2 15,-6 0-8-15,0 1 3 16,-5 0-8-16,-6 1 8 16,-1 3-8-16,-4-1 5 15,-4 3-5-15,-2 1 0 16,-1-1 10-16,-1 2-10 15,0 0 0-15,0 0 5 16,0 0-5-16,0 0-1 16,0 0-14-16,0 0-47 15,-7 0-106-15,1 0-203 16,-4 0-1116-16</inkml:trace>
  <inkml:trace contextRef="#ctx0" brushRef="#br0" timeOffset="112818.7047">684 15705 103 0,'0'0'69'16,"0"0"-6"-16,0 0 125 16,0 0-63-16,0 0-22 15,0 0 21-15,-25 0-46 16,22 0-3-16,-1 0 5 16,1 0 27-16,-2 0 11 15,2 0-18-15,0 0-43 16,0 0-1-16,3 0 45 0,-3 0 2 15,3 0-14-15,0 0-28 16,0 0-17-16,0 0-18 16,0 0-20-16,3 0-5 15,16 2 6-15,7 6 22 16,9 1 52-16,7 1-28 16,7 0-14-16,7 1 14 15,5-1 9-15,18-2-1 16,18-3-12-16,15-1-5 15,-11-4-13-15,-19 0 14 16,-24 0-7-16,-14 0-4 16,8 0 4-16,9 0 2 15,8 0-22-15,-1-2 10 16,1 0-4-16,1 2 3 0,-1 0-1 16,-5 0-5-1,3 0 5-15,-8 0-14 0,-3 0-2 16,-4 0-8-16,0 0 14 15,0 0-16-15,-5 0 6 16,0 0-4-16,-2 0 4 16,-2 0-5-16,-4 0 5 15,0 0-5-15,-2 0 5 16,-1 0 0-16,-5 0 0 16,-3 0-5-16,-3 0 0 15,-3 0 5-15,-3 0-4 16,-4 0 7-16,0 0-8 15,0 0 11-15,-2 0-1 16,-1-3-4-16,-4 1 2 0,2-1-9 16,-2 2 1-16,-1 0 0 15,1-1-1-15,0 2 1 16,0-1 0-16,1 1 0 16,-1 0-1-16,0-2 1 15,0 2 0-15,-2 0-1 16,0-1 0-16,1 1 0 15,2 0 0-15,0-1 0 16,-1 1 1-16,0 0-1 16,-3-3 0-16,1 3 1 15,0 0-1-15,-1 0 0 16,2 0 0-16,-1 0 0 0,1-2 1 16,1 2-1-16,2-1 1 15,2 0-1-15,1 1 0 16,-2-2 1-16,1 1 0 15,1-1-1-15,-2 1 0 16,-2-2 0-16,4 2 2 16,-2 1-1-16,-1-3 0 15,0 3 0-15,-2 0 1 16,-2-3-1-16,6 3 0 16,-3 0 0-16,1 0-1 15,2-2 1-15,0 1 1 16,0 0-2-16,-2 1 1 15,-2-2-1-15,1 2 0 16,0 0 1-16,-3-1 0 0,0 1-1 16,-2 0 0-16,2 0 1 15,0 0-1-15,0-2 1 16,2 2 0-16,-1 0 0 16,2 0-1-16,-3-2 0 15,0 0 0-15,-3 2 1 16,3-1-1-16,-3 1 0 15,0 0 2-15,1-2-2 16,-2 2 1-16,1-1-1 16,0 1 1-16,-2 0-1 15,2 0 1-15,0-2 0 16,0 2 0-16,2 0 5 16,2 0-4-16,-4 0 7 15,3-1-3-15,-3 1-5 16,3 0 8-16,-1-2-3 0,-1 1-4 15,2 1 5-15,-2-3 1 16,1 0-2-16,1 1 1 16,0-1 2-16,1-3 0 15,1 1 6-15,1-4 0 16,0-1 0-16,1-2-2 16,4-2 1-16,-1-4-4 15,-3 3-2-15,1-2-7 16,2 3 7-16,-5 0-7 15,-1 3 7-15,-2 2-7 16,-1 2 8-16,2 0-3 16,-3 0 0-16,0-2 3 15,2 1-2-15,-1-2-1 0,2-1-5 16,0-2 5-16,-2 0-6 16,1 2 0-16,-2 1 0 15,3-1 8-15,-3 0-7 16,0 0-1-16,4-3 1 15,-2-4-1-15,-1-2 0 16,4-2 0-16,-2 0 1 16,1-2-1-16,2-1-1 15,-3 4 1-15,2 2 0 16,-3 0 1-16,1 2 5 0,-1-1-6 16,-1 0 1-1,-2-1 0-15,1 0 0 0,-3-2 0 16,0-3 5-16,0 1-5 15,0-5-1-15,-3 1 6 16,-6-4-6-16,-4 2 1 16,-1-3-1-16,2 0 6 15,-4-1-5-15,-2-1 1 16,3 2-1-16,-1-1 1 16,-1 4-2-16,1 0 6 15,-1 1-5-15,1 5 0 16,-1 2-1-16,1 1 0 15,-2 1 6-15,2 4-5 16,-2 1-1-16,-2 0 1 16,-2-2-1-16,-2 2 1 0,-1 2 1 15,-1-1-2-15,-2 2 0 16,0 0 1-16,-4 0-2 16,-2 4 1-16,0-1 0 15,-5 3 0-15,-1 1 0 16,-5 2 0-16,-1 2 0 15,-2 0 0-15,-1 0 0 16,-5 0 0-16,-4 0 0 16,-5 6 0-16,-2-1-1 15,-5 4 1-15,3-1-1 16,-2 0 0-16,5 0 1 16,-2-2 0-16,8-1 0 15,1 1 0-15,4-3-1 16,-1-2-7-16,6-1 7 15,-1 0 0-15,4 0 1 16,-1 0-1-16,7 0 0 0,2 0 1 16,0-3-1-16,1 2 0 15,-3 1 1-15,0 0-6 16,1 0 5-16,-3 0-7 16,-4 0 2-16,-4 3 5 15,-6 5-10-15,-6-1-5 16,0 3 4-16,-2-1 12 15,2 1-5-15,4-3 5 16,4 0 1-16,3-1-1 16,1-2-1-16,6 1 0 15,3 0-8-15,1-3 9 16,9 1-2-16,0 0 1 0,2-2-1 16,1 0 1-1,0 1-1-15,-3 1 1 0,-2-1-10 16,0 1 2-16,1 0 2 15,3 2 5-15,2 1-4 16,1-2-3-16,-1 3 8 16,4-1-4-16,-3 2 4 15,-1 0-6-15,2 2-9 16,-4-2 7-16,3 1 9 16,1-1 0-16,3-1 0 15,0-1 0-15,8 0-1 16,1-1 0-16,4-2 0 0,2-1-5 15,2-1 4 1,1 1-16-16,3 0 0 0,-3 0-3 16,0 5-2-16,0 2-1 15,-2 3 5-15,1 8 2 16,-1 4 5-16,0 4 1 16,2 5 3-16,1 1 7 15,2 7-5-15,0 1-1 16,0 3 1-16,12 3 4 15,3 1-7-15,6-3 2 16,1 1 5-16,1 0-10 16,2-2 3-16,5 0-1 15,-2 0 10-15,5-1-6 0,0-1 6 16,3-1-1 0,-1 0 1-16,-2-2 0 0,1-2 1 15,-1-3-1-15,-3-3 0 16,0-2-1-16,-5-5 1 15,-1 0 0-15,-6-7 0 16,-2-3 0-16,-5-3 0 16,-4-6 0-16,-2 0 0 15,-2-1 2-15,1-5-2 16,-1 3 5-16,-3-3-5 16,0 0 0-16,0 0 0 15,0 0 0-15,3 0 1 16,0 1 0-16,0-1-1 15,3 1-3-15,3-1-48 16,3 2-49-16,3-2-90 0,18 0-59 16,-3 0-275-16,-2-7-465 15</inkml:trace>
  <inkml:trace contextRef="#ctx0" brushRef="#br0" timeOffset="119734.8937">18173 10931 2034 0,'0'0'242'15,"0"0"-60"-15,0 0 15 16,0 0-96-16,0 0-64 15,-70 84-10-15,49 19 27 16,0 12 9-16,9 2-20 16,12-17-26-16,0-19-8 0,17-11-8 15,3-19-1 1,3-15-42-16,20-19-141 0,-5-6-358 16,-3-11-1317-16</inkml:trace>
  <inkml:trace contextRef="#ctx0" brushRef="#br0" timeOffset="120084.7686">18322 11226 1443 0,'0'0'326'0,"0"0"-39"15,0 0-129-15,0 0-2 16,0 0-12-16,0 0-59 0,0 0-39 16,-9 3-16-16,9-3-11 15,6 0-7-15,11 0 6 16,9 0 26-16,9 0 17 16,11 0-13-16,6-6-14 15,8 1-15-15,4-1 14 16,-1 1-12-16,-5-1-7 15,-6 2-8-15,-10 1-5 16,-8 1 0-16,-11 0-1 16,-10 1-25-16,-7 1-59 15,-6 0-71-15,-6 0-188 16,-10-4-749-16</inkml:trace>
  <inkml:trace contextRef="#ctx0" brushRef="#br0" timeOffset="121523.8677">19891 10437 1839 0,'0'0'356'15,"0"0"-56"-15,0 0-52 16,0 0-91-16,0 0-66 16,0 0-55-16,-25 74-35 0,25 0 17 15,0 1 19 1,15 3-7-16,4-3-17 0,-1 0-12 16,0-3 8-16,-6-10-9 15,-7-13-15-15,-5 7-73 16,-23 23-53-16,-13-17-166 15,-12-12-487-15</inkml:trace>
  <inkml:trace contextRef="#ctx0" brushRef="#br0" timeOffset="121736.3088">19214 11483 2228 0,'0'0'312'0,"121"-27"-219"16,39-19 6-16,47-10 8 15,25-9 4-15,0-1-33 16,-25 7-22-16,-12-2-20 0,-14-2-7 16,-22 5-20-16,-38 11-9 15,-34 13-8-15,-39 13-43 16,-26 12-59-16,-22 5-56 16,-12 1-187-16,-24 3-868 0</inkml:trace>
  <inkml:trace contextRef="#ctx0" brushRef="#br0" timeOffset="121982.6064">19233 11719 2405 0,'0'0'271'0,"0"0"-207"16,0 91-34-16,6-41 44 15,5 8 16-15,1 3-30 16,0-1-32-16,0-3-19 16,0-3-7-16,-5-7-2 15,1-4-9-15,-2-10-80 16,7-13-100-16,-2-11-267 16,0-9-676-16</inkml:trace>
  <inkml:trace contextRef="#ctx0" brushRef="#br0" timeOffset="122187.4798">19774 11635 1527 0,'0'0'799'0,"0"0"-635"16,0 0-98-16,0 0 42 16,28 88 12-16,-12-43-33 15,2 5-33-15,0-2-24 16,-2-1-18-16,-4-5-6 15,-3-4-6-15,-6-6-33 16,-3-9-81-16,-10-10-139 16,-12-9-332-16,-7-4-1018 0</inkml:trace>
  <inkml:trace contextRef="#ctx0" brushRef="#br0" timeOffset="122362.5433">19514 11866 1883 0,'0'0'253'16,"0"0"-106"-16,89 0-42 15,-23-11 2-15,25-6-32 16,19-7-49-16,2-3-26 16,-28 5-159-16,-28 8-370 0</inkml:trace>
  <inkml:trace contextRef="#ctx0" brushRef="#br0" timeOffset="122751.3672">20340 11790 1719 0,'0'0'190'0,"0"0"-95"15,0 0-1-15,0 0 74 16,0 0-27-16,99 11-70 15,-75-15-34-15,-4-5-19 16,-4-4-7-16,-8-4-4 16,-5-2-7-16,-3-5-23 15,-8-2-10-15,-14 2 17 16,-6 5 7-16,-5 5 9 0,0 7 15 16,-1 7 37-16,3 0 26 15,4 15 3-15,0 10-13 16,2 12-6-16,3 8-2 15,8 5-5-15,7 6-16 16,7 2-12-16,5-3 0 16,15-2-9-16,7-6-11 15,3-11-1-15,1-8-5 16,2-15-1-16,-2-9-33 16,-1-4-33-16,4-35-68 15,-8-4-194-15,-9-5-712 0</inkml:trace>
  <inkml:trace contextRef="#ctx0" brushRef="#br0" timeOffset="123016.9481">20516 11487 1842 0,'0'0'364'15,"0"0"-168"-15,0 0-76 16,0 0-19-16,0 0 9 16,0 0-58-16,0 0-41 15,94-32-11-15,-36 2-72 0,-7 1-160 16,-11 1-342-16</inkml:trace>
  <inkml:trace contextRef="#ctx0" brushRef="#br0" timeOffset="123343.1881">20773 11260 2023 0,'0'0'309'0,"0"0"-156"16,0 0-104-16,0 0 48 15,0 0-17-15,82 0-41 16,-43 0-21-16,-1 0-12 0,-5 0-4 16,-10 0-1-16,-7 3 0 15,-11 3-1-15,-5 8 0 16,-7 6 2-16,-16 7 9 16,-10 7 7-16,-3 9-6 15,-1 4 6-15,4 0 9 16,7 0 4-16,12-5 5 15,9-7-8-15,5-8-4 16,21-8-10-16,29-9 2 16,36-10-1-16,41-14-15 15,20-21-30-15,-1-18-66 16,-40 10-163-16,-39-3-689 0</inkml:trace>
  <inkml:trace contextRef="#ctx0" brushRef="#br0" timeOffset="124215.0143">21492 10619 1326 0,'0'0'201'15,"0"0"16"-15,-48-94 2 16,14 45-44-16,-13-4-48 15,-27-12-37-15,-34-6-29 16,-36-4-20-16,-26 7-5 16,-12 16-3-16,-6 17-4 15,-8 9-8-15,-23 6-15 16,-17 6-6-16,-10 4 1 16,-4 9 11-16,14 1 4 15,2 3 3-15,10 12-13 0,4 12 2 16,-3 9 2-1,1 15-2-15,-8 21-1 16,-2 20-7-16,9 31 0 0,16 17 0 16,28 13 11-16,43 7 18 15,41 3 9-15,50 10 5 16,45 22 5-16,55 14 7 16,62 15-6-16,54 9 2 15,53-12 2-15,38-15-1 16,23-24-7-16,3-27-23 15,-7-24-2-15,-22-28-7 16,-19-24-12-16,-13-26 16 16,-18-33 1-16,-8-26 9 0,0-47 7 15,0-35 8 1,6-25-12-16,11-16-18 0,2-4-3 16,-2 7 0-16,-8 12 0 15,-20 10-8-15,-22 0 0 16,-27 0-1-16,-27-5 6 15,-18-2 0-15,-17-15-6 16,-9-12 2-16,-7-6-1 16,-10-1-1-16,-8 9 0 15,-8 12 0-15,-9 10 0 16,-9 10-9-16,-12 10 8 16,-7-2 0-16,-10-4 1 15,-20-6 0-15,-6 0-1 16,-12 5 1-16,-10 10 1 15,-16 12-1-15,-20 12 0 0,-24 24-7 16,-27 19-32 0,-35 24 6-16,-38 21-30 0,-39 28-49 15,-26 14-44-15,62-10-143 16,33-17-645-16</inkml:trace>
  <inkml:trace contextRef="#ctx0" brushRef="#br0" timeOffset="126166.0416">17263 14783 1667 0,'0'0'805'15,"0"0"-646"-15,0 0-93 0,0 0-57 16,0 0-8-16,115-20 68 16,-51 1-23-16,5-2-37 15,2-3-9-15,-14 4-26 16,0 0-19-16,-14 4-25 15,-7 6-110-15,-14 3-102 16,-13 6-493-16</inkml:trace>
  <inkml:trace contextRef="#ctx0" brushRef="#br0" timeOffset="126351.4285">17286 15045 2038 0,'0'0'366'0,"0"0"-295"16,0 0-53-16,119-33-18 0,-67 9 0 16,-1-6 12-16,-2-7-12 15,-1-7-16-15,1-36-109 16,-12 9-353-16,-16 0-1092 16</inkml:trace>
  <inkml:trace contextRef="#ctx0" brushRef="#br0" timeOffset="126731.4173">17305 14249 2234 0,'0'0'281'15,"0"0"-187"-15,0 0-40 0,0 0-8 16,-93-14 36-16,58 28-24 15,-10 12 6-15,-4 10-14 16,-14 25-7-16,-4 25-5 16,4 24-10-16,9 7-13 15,16-5-14-15,21-18 5 16,14-26 3-16,3-19-3 16,8-16 1-16,19-12-1 15,26 3 32-15,43-3 7 16,46-11 4-16,22-10-17 15,0-17-7-15,-12-17-10 0,-21-1-13 16,-10-2 8 0,-24 5-9-16,-25 8-1 0,-22 8-22 15,-16 6-18-15,-1 2-52 16,0 1-59-16,-6 2-119 16,-13 3-798-16</inkml:trace>
  <inkml:trace contextRef="#ctx0" brushRef="#br0" timeOffset="135500.7244">20386 3660 714 0,'0'0'0'16,"0"0"-22"-16,-82-18-12 16,51 14 27-16,-2 4 7 15,-1 0 0-15,-5 0 1 16,1 0-1-16,-6 10 0 16,-5 1 0-16,-30 12-1 15,13-1-42-15,4-1-137 0</inkml:trace>
  <inkml:trace contextRef="#ctx0" brushRef="#br0" timeOffset="135656.5663">19430 3987 149 0,'0'0'131'0,"-80"92"-23"0,28-11-47 15,-7 30-37-15,9 12-18 16,12-2-5-16,13-4-1 16,10-6-1-16,6 7 1 15,6 4 0-15,3-3-2 16,8 2-9-16,13-9-27 15,-2-28-61-15,-1-14-28 0</inkml:trace>
  <inkml:trace contextRef="#ctx0" brushRef="#br0" timeOffset="136694.5089">20027 3859 12 0,'0'0'47'15,"0"0"-39"-15,0 0-8 16,0 0 1-16,0 0 11 16,0 0-12-16,0 0 0 15,-3 10 0-15</inkml:trace>
  <inkml:trace contextRef="#ctx0" brushRef="#br0" timeOffset="146107.2561">16355 2014 1891 0,'0'0'242'16,"0"0"-128"-16,0 0-72 15,0 0-13-15,117-34 70 16,-21 8 11-16,31-3-30 15,11-2-32-15,-5 1-27 16,-15 7-6-16,-21 6-15 16,-18 3 7-16,-15 6-7 15,-17 2 0-15,-6 2-38 16,0 3-101-16,-1 1-46 16,-9 0-142-16,-18 0-286 0</inkml:trace>
  <inkml:trace contextRef="#ctx0" brushRef="#br0" timeOffset="146348.9504">16593 2151 1553 0,'0'0'207'16,"0"0"-167"-16,0 0 24 15,0 0 122-15,111 8-2 16,-20-8-33-16,33-19-39 15,10-5-41-15,-7 0-23 16,-17-1-16-16,-22 2-23 16,-15 6 0-16,-15 0-3 15,-13 5-6-15,-5 2 0 0,29-5-77 16,-10 3-151-16,-2-2-482 0</inkml:trace>
  <inkml:trace contextRef="#ctx0" brushRef="#br0" timeOffset="173389.7416">20976 11033 436 0,'0'0'65'0,"0"0"-39"16,0 0 1-16,0 0 35 15,0 0 68-15,0 0-46 16,40-65-39-16,-34 58 15 15,-3 1 20-15,-2-2 15 0,1 3-8 16,-2-1-4 0,0 1 1-16,0 2-13 0,0 1 20 15,0-1-3-15,0 2 9 16,-3 1-18-16,-4-2-12 16,1 1 8-16,0 1-18 15,-4-1-16-15,0 0-6 16,0-2 5-16,-2 3-12 15,-3-4 0-15,0 3 6 16,-4 0 3-16,-1 1-8 16,1 0 2-16,-2 0-1 15,0 0-9-15,1 2-8 16,0 6-1-16,1 2 6 16,-1 1-3-16,1 0-2 0,-1 1-6 15,4 3 5-15,-2 0 4 16,3-2-7-16,-1 3 2 15,1-1-4-15,-2 0 2 16,4 4-3-16,-2-2-5 16,3 1 5-16,0-1 3 15,-1 1-8-15,2 1 0 16,-1-1 8-16,2-1-9 16,-1 1 0-16,-2 0 0 15,1 1 6-15,-1 1-6 16,-1 0 0-16,2 1 0 15,-3 1 2-15,3 1-1 16,-1 1 5-16,2 0-5 0,2 0 5 16,1 0-6-1,2 1 1-15,0 0 0 0,3 3 0 16,0 0 1-16,-1-1 4 16,4-1-6-16,0 1 9 15,0 0-8-15,0 2 0 16,8 0 0-16,3 0 1 15,2-3-1-15,2-1 7 16,3-4-2-16,0 0-5 16,1-2 0-16,2-2 0 15,-1-1-1-15,2-3 1 16,2 1 0-16,2-1-1 16,1-2 1-16,3-1 0 15,1 0 0-15,2-1 0 16,3 1-1-16,0 0 2 0,0-1 5 15,-2 1-7-15,1 0 6 16,-3-1 2-16,1-2-7 16,-3 0 6-16,-1-4 8 15,0 0 18-15,-5-3-17 16,-2 0 0-16,-1-3 2 16,-1-7 9-16,2-6 9 15,3-4-15-15,3-6 3 16,2-6-5-16,2-2 2 15,-1-7-6-15,2-3 1 16,-2-4-1-16,-1 0-7 0,-2-3-7 16,-2 0 1-16,-8 1 7 15,-4 3-8-15,-3 1 7 16,-5 2-2-16,-4-3 0 16,-2-2 0-16,0 2 6 15,-6-1 0-15,-10-2-6 16,-1 1 0-16,-6 1-6 15,1 4-1-15,-4 5 1 16,-2 6-1-16,-2 2-7 16,-3 8 7-16,-2 2 0 15,-4 4-5-15,0 5 6 16,-1 2-2-16,-2 4-10 16,3 2-10-16,2 2-17 15,3-1-42-15,-9-7-98 0,8 2-133 16,7-7-712-16</inkml:trace>
  <inkml:trace contextRef="#ctx0" brushRef="#br0" timeOffset="181592.4023">23948 6395 861 0,'0'0'232'16,"0"0"-130"-16,0 0 21 16,0 0 22-16,0 0 10 15,0 0-34-15,-78-40-36 16,49 40-34-16,-4 6 2 16,-1 8-21-16,1 5 5 15,3 0 2-15,7 4-17 0,7 0-14 16,9 1-2-16,5-1-6 15,2 3 2-15,9 0 12 16,14-2 5-16,4 1-2 16,3 3-1-16,0-1-9 15,-4-1-1-15,-5-1-4 16,-7 2 9-16,-9-1-5 16,-5 1 0-16,-10 0 6 15,-18 2-11-15,-10-3 14 16,-6-1-3-16,-7-3 6 15,2-6-6-15,7-5 7 16,11-4-6-16,8-5 26 16,11-2-10-16,9 0-7 0,3 0 1 15,0 0 2 1,0 0 9-16,0 0-34 16,3 0 0-16,3 4-7 15,3 9 6-15,5 6 0 0,-4 7 0 16,-1 8-1-16,-3 7 1 15,-5 5 1-15,-1 8 1 16,0 3 5-16,-10-1 13 16,-3 5 14-16,-4-2 6 15,1 2 1-15,-2-1 3 16,1 2-1-16,1-2-17 16,3 1-1-16,2-5-5 15,4-5-7-15,4-7-1 0,3-4-1 16,0-6 1-1,0-5 2-15,9-3-1 0,3-6 1 16,0-2 7-16,4-5 5 16,-1-3 12-16,4-2-2 15,2-5-4-15,5-2 1 16,4-1-7-16,2 0-4 16,3 0-5-16,0-1-2 15,0-5-2-15,-3-5-6 16,-3 2-6-16,-4 2 2 15,-5-1-1-15,-4 2 0 16,-6 1 0-16,-3 2-1 16,-4 2-32-16,-3 1-30 15,0 0-42-15,0-2-67 0,0 2-131 16,0-4-410-16</inkml:trace>
  <inkml:trace contextRef="#ctx0" brushRef="#br0" timeOffset="194578.914">27879 7562 652 0,'0'0'90'16,"0"0"-61"-16,0 0 59 15,0 0 43-15,0 0-12 16,-2 0-31-16,2 0-16 15,0 0-43-15,8 0-21 0,1 0-7 16,6 1-1 0,9 3 7-16,5 5 9 0,10 0 5 15,10 2 34-15,8 1 3 16,6 3-6-16,7 0-14 16,3 1-3-16,-2 1-6 15,1 1-10-15,-2 1-9 16,-6 0-1-16,-3 0-8 15,0 0 11-15,1-1-11 16,-1-1 9-16,3 0 13 16,2-1 2-16,1 1-3 15,4 0 4-15,1-3 5 16,13 2-3-16,10-2-12 0,14 0-15 16,-9-2 17-16,-21-4-6 15,-22-1 1-15,-9-3-6 16,8-2 2-16,7 1 3 15,10 0-6-15,0-2 4 16,9 1-9-16,15 1 15 16,14 1-14-16,3 1 4 15,-6 2 1-15,-13 2-7 16,-12-1 1-16,0 2-1 16,2 0 0-16,0-1 0 15,3 2 0-15,-3-3 0 16,0 2 0-16,2-3 0 15,-4 3 1-15,2-3-1 16,-13 1 1-16,-13-4 6 0,-8 1-7 16,-5-3 0-16,9 4-1 15,7-2 0-15,5 0 1 16,-3-1-1-16,-3-2 1 16,-3-1-2-16,0 0 2 15,1 0 0-15,-3-1 0 16,1-8 0-16,-1-1 2 15,-2-2-1-15,2 0 0 16,-1-3 0-16,0-2 0 16,-3-3 5-16,-1 0-4 15,-1-5-1-15,-2-2 8 16,-3-4 23-16,1-2 18 16,-3-4-15-16,2-3-7 0,-2-4-4 15,-1-4-9-15,0-2 5 16,0-6-9-16,0 0 0 15,-1 1 0-15,-2 0 2 16,-3 3 2-16,-3 0 4 16,-6 3-7-16,-4 1 1 15,-5 0 8-15,-4 4 11 16,-4 0 7-16,-3 3-15 16,-4 1-11-16,-3 4 15 15,0-1-7-15,0 1-2 16,-8 3-4-16,-7 0 9 15,-8 2 10-15,-5-1-14 16,-6-1-14-16,-10 1-6 0,-8 0 1 16,-17-2-1-16,-22-2-12 15,-23-2-5-15,-10 4 2 16,-1 5 8-16,4 4-6 16,3 8 1-16,-4-2 4 15,-2 2 8-15,-2 2-7 16,4-3 7-16,4 4 0 15,2 0-1-15,4 3 0 16,3 0 1-16,2 0 5 16,1-1-5-16,0 2-1 15,0-1 1-15,-1 0-6 16,-2-2 6-16,0 2 1 16,-4-3 0-16,0 2-1 15,0 2 1-15,3-2 6 0,3-1-7 16,1-1-7-16,6 0 7 15,-1 1 0-15,2 4 1 16,2 1-1-16,0 4 0 16,1-1 0-16,7 5 0 15,13 0 0-15,15 0 0 16,11 0 0-16,1 0 0 16,-7 2-1-16,-10 5 1 15,-8 1-1-15,2 3 0 16,5 0 0-16,3 0 0 15,4 2-5-15,2-1 6 16,1-2 0-16,2 2-1 16,4 0 1-16,1 0-1 0,4 2-6 15,4 1 5 1,3-2 2-16,-1 3-1 0,2 1 0 16,1 0 0-16,1 2-7 15,0 0 2-15,2-2-3 16,4 3-10-16,1-1 4 15,0 1 3-15,1-1 6 16,-2 3 5-16,3-4-5 16,0 2 5-16,2-2-6 15,1 2 7-15,4 0-1 16,1 4-7-16,3-1 7 16,1 5 0-16,3 1-6 15,-1 3 5-15,0 1-7 0,0 2-7 16,1 1 4-16,-3 0 2 15,2 0 1-15,1 1-1 16,-1-4 4 0,2-2 0-16,-1-3 4 0,5-1-5 15,1-1 1-15,1-4 3 16,2 2-4-16,2 0 5 16,1 1-4-16,0 3 6 15,0 1-1-15,0 0 0 16,7 0 0-16,2 3 0 15,4-3 0-15,3 0-11 16,3 0 3-16,0-3 9 16,7-1 1-16,1-1 12 0,1-4 3 15,2-3-1 1,0-3-6-16,-4-2-2 0,0-2 2 16,-4-3 4-16,-1 0-5 15,-2-2-1-15,-5 0 8 16,-1-1-2-16,-5-1-7 15,-2-1-5-15,-3 0 1 16,0-1-2-16,-2 0 1 16,1 1-1-16,3-1-64 15,-2 1-199-15,-3-2-1111 0</inkml:trace>
  <inkml:trace contextRef="#ctx0" brushRef="#br0" timeOffset="202973.4424">10824 9334 1333 0,'0'0'272'0,"0"0"-65"15,0 0-14-15,0 0-65 16,0 0-29-16,0 0-49 15,0 0-35-15,9-1-15 16,6-6 1-16,7-3 0 0,4 1-1 16,0-2-8-16,1 3-94 15,-4 2-91-15,-4 6-87 16,-7 0-102-16,-9 0-352 0</inkml:trace>
  <inkml:trace contextRef="#ctx0" brushRef="#br0" timeOffset="203145.2141">10734 9554 1024 0,'0'0'136'16,"0"0"-99"-16,0 0-1 15,0 0 45-15,0 0 134 16,0 0-71-16,0 0-103 16,45-19-12-16,-10 2-6 15,5-6-10-15,0-3-13 16,12-17-64-16,-11 7-198 0,-10 2-400 15</inkml:trace>
  <inkml:trace contextRef="#ctx0" brushRef="#br0" timeOffset="203445.1901">10961 9062 548 0,'0'0'673'16,"0"0"-562"-16,0 0-67 16,0 0-31-16,0 0 74 0,0 0 39 15,112 14-28-15,-67 0-19 16,4 2-13-16,-4 1-28 16,-4 0-16-16,-9 3 1 15,-11 2-2-15,-9 2-2 16,-12 5 3-16,0 2 1 15,-26 10 43-15,-11 2-38 16,-11 4-19-16,2-4-9 16,-5 1-97-16,14-14-213 15,10-15-800-15</inkml:trace>
  <inkml:trace contextRef="#ctx0" brushRef="#br0" timeOffset="204511.7561">18119 15475 1840 0,'0'0'282'16,"0"0"-197"-16,0 0-48 16,0 0-35-16,0 0 17 15,0 0-3-15,0 0-7 0,57-14-8 16,-29 4 4 0,0 0-5-16,-3 1-55 0,-5 2-54 15,-5 4-152-15,-9 3-124 16,-6 0-418-16</inkml:trace>
  <inkml:trace contextRef="#ctx0" brushRef="#br0" timeOffset="204676.1732">18069 15654 1152 0,'0'0'274'0,"0"0"-182"16,0 0-15-16,0 0 42 15,0 0 1-15,0 0-41 0,83 17-42 16,-52-32-20-1,1-4-17-15,-4-2-12 0,2-13-89 16,-8 4-148-16,-8 1-567 16</inkml:trace>
  <inkml:trace contextRef="#ctx0" brushRef="#br0" timeOffset="205015.3971">17830 15311 97 0,'0'0'1610'16,"0"0"-1445"-16,0 0-165 16,-27 75 6-16,23-20-6 15,-2 26 88-15,1-5-1 0,2-5-26 16,3-11-5-16,0-20-27 15,17 1 1-15,10-3-5 16,11-12 18-16,10-16-27 16,10-10-6-16,5-1-2 15,3-19-7-15,-2-5 0 16,-3-3 0-16,-3 1 0 16,-6 2-1-16,-6 2-27 15,-4 3-57-15,0-4-50 16,-11 4-117-16,-10 3-387 0</inkml:trace>
  <inkml:trace contextRef="#ctx0" brushRef="#br0" timeOffset="211399.9532">31285 6067 1557 0,'0'0'278'0,"0"0"-118"0,0 0-75 15,0 0-13-15,0 0-29 16,0 0-31-16,42-17-11 15,-24 9-1-15,2-1 1 16,0-4 0-16,-3-4-1 16,-1-2-1-16,-4-2-7 15,-3 0 7-15,-6 1 0 16,-3 1 0-16,0 4 1 16,0 1 15-16,-10 4 42 15,-1 2 32-15,-1 1 13 16,-4 3-17-16,-2 4-30 15,-7 0-34-15,-4 17-16 0,-1 7-5 16,4 7-1-16,3 6-1 16,10 1 1-1,8-1 1-15,5 1 2 0,2-2 35 16,16-1-14-16,7-4 3 16,7-7-5-16,2-5-5 15,3-10-16-15,3-9-37 16,7-13-118-16,-9-13-165 15,-11-8-744-15</inkml:trace>
  <inkml:trace contextRef="#ctx0" brushRef="#br0" timeOffset="212361.4386">31572 5368 1124 0,'0'0'522'0,"0"0"-318"16,0 0-4-16,0 0-71 15,0 0-79-15,0 0-39 16,0 0-11-16,-33 32-1 15,26-1 1-15,2 5-1 16,5-3-1-16,0-3 1 0,0-3-11 16,9-6 4-16,3-8 0 15,3-4-5 1,2-9 7-16,0 0 4 0,1-9 2 16,0-8-7-16,-2-7 1 15,-2-1 4-15,-5 3 1 16,-2 3 1-16,-4 5 7 15,-1 3 37-15,-2 5 23 16,0 6-18-16,0 0-27 16,0 0-22-16,0 11-15 15,0 9 7-15,1 4 8 16,5 0 0-16,3 3 0 16,5-7 25-16,1-3-10 0,2-6-6 15,2-5 3-15,0-6 5 16,1 0 3-16,3-13 6 15,-1-13 1-15,1-3-9 16,-7-8-12-16,-2-4-6 16,-7 3-16-16,-7 4-23 15,0 5-16-15,-3 9-31 16,-15 12-37-16,-4 8-101 16,-1 4-48-16,7 9-116 0</inkml:trace>
  <inkml:trace contextRef="#ctx0" brushRef="#br0" timeOffset="212633.4768">32165 5115 1532 0,'0'0'348'15,"0"0"-152"-15,0 0-119 16,0 0-53-16,0 0 13 16,0 0 39-16,-4 93-7 15,4-56-29-15,0-1-20 16,0 0-11-16,0-4-7 16,0-6-2-16,-1-4-66 15,-4-8-157-15,-1-9-362 0</inkml:trace>
  <inkml:trace contextRef="#ctx0" brushRef="#br0" timeOffset="212834.8748">31982 5071 1340 0,'0'0'267'0,"0"0"14"15,0 0-69-15,108-42-106 0,-61 30-47 16,3 1-31 0,2 5-27-16,0 4-1 0,7 4-110 15,-14 10-280-15,-10 4-890 16</inkml:trace>
  <inkml:trace contextRef="#ctx0" brushRef="#br0" timeOffset="213097.1734">32574 5300 1677 0,'0'0'477'16,"0"0"-245"-16,0 0-67 15,0 0-64-15,0 0-45 0,0 0-29 16,0 0-18-1,-40 38 3-15,19-10 3 0,-3 1-9 16,3 1 6-16,0 1-11 16,2-1 0-16,6-3-1 15,1-3-32-15,3-7-114 16,3-3-126-16,1-11-338 0</inkml:trace>
  <inkml:trace contextRef="#ctx0" brushRef="#br0" timeOffset="213285.2084">32282 5307 1497 0,'0'0'339'0,"0"0"-205"0,0 0-22 16,0 0 56-16,91 59-19 15,-42-25-57-15,8 4-61 16,2 3-28-16,15 15-3 15,-16-10-279-15,-14-12-1415 0</inkml:trace>
  <inkml:trace contextRef="#ctx0" brushRef="#br0" timeOffset="215456.9966">22949 7363 1005 0,'0'0'273'0,"0"0"-68"15,0 0-102-15,0 0-4 16,0 0 10-16,0 0-24 16,25-52-4-16,-22 27-2 15,-1-5-6-15,-2-7-12 16,0-5-16-16,0-3-18 16,0-1-12-16,0 5-6 15,0 4-3-15,0 7 3 16,0 5-2-16,0 8 0 15,0 5 17-15,0 4 0 16,0 1 16-16,0 4 9 16,0 1-8-16,0 2-14 15,0 0-20-15,0 3-6 0,-2 12 0 16,-2 11 5-16,-1 8 4 16,0 7 11-16,3 4 9 15,2 0-17-15,0 1-2 16,2-7-10-16,9-2 0 15,3-9 0-15,2-6-1 16,-1-5 0-16,5-11-12 16,-1-6-109-16,5-6-85 15,-3-11-294-15,-7-8-779 0</inkml:trace>
  <inkml:trace contextRef="#ctx0" brushRef="#br0" timeOffset="215829.5361">23156 7096 1145 0,'0'0'337'0,"0"0"-217"15,0 0 77-15,0 0 7 16,0 0-49-16,0 91-56 16,2-68-32-16,1 2-18 15,1-4-21-15,-1-2-9 16,0-3-11-16,-1-5-7 15,-2-5 1-15,2-1 5 16,-2-5-7-16,0 0-7 16,0 0 6-16,0-14 0 15,0-10 0-15,0-6-4 16,0-5 5-16,0 2 7 0,5 2 1 16,7 7 5-16,0 5 3 15,3 9 1-15,0 7-5 16,3 3-4-16,3 5-2 15,0 15 0-15,3 6 2 16,-2 8 7-16,-6 3-3 16,1 3-11-16,5 10-1 15,-7-9-162-15,6-10-433 0</inkml:trace>
  <inkml:trace contextRef="#ctx0" brushRef="#br0" timeOffset="220290.8483">29466 9042 831 0,'0'0'154'15,"0"0"-112"-15,0 0-32 16,0 0-1-16,0 0 4 16,0 0-12-16,0 40 26 0,-9 7 103 15,-2 34-20 1,-2 35 72-16,-3 14-61 15,0 1-25-15,-1-9-4 0,1-18-16 16,-1 2-15 0,2-4-3-16,2-3 6 0,0-7-14 15,3-7-13-15,3-15-15 16,1-17-15-16,3-12 4 16,-2-4-10-16,0 4 5 15,0-2-6-15,0-3 0 16,2-10 0-16,-1-9-43 15,-4-17-134-15,0 0-98 16,-3-17-442-16</inkml:trace>
  <inkml:trace contextRef="#ctx0" brushRef="#br0" timeOffset="222159.7838">29605 8864 1370 0,'0'0'142'0,"0"0"-142"0,0 0-36 15,0 0 36-15,128-7 46 16,-52 7 27-16,27 0-22 15,32 0-3-15,15 0-4 16,0 0 0-16,-6 0 13 16,-7 0-5-16,0 0-8 15,2 0-5-15,-6-5-16 16,-2 1-2-16,-8 3 16 16,1 1-9-16,2 0-4 0,-3 0-8 15,0 0-4 1,-4 3-2-16,-3 4-9 0,-5-1 0 15,-8 0 6-15,-3-1-7 16,-6-1 1-16,-2 2 1 16,-2-1-2-16,-2-1 1 15,1 0 0-15,2 0 0 16,2 1 5-16,-2 2-6 16,-14-2 0-16,-14 0-1 15,-18 0-1-15,-4-2 2 16,4-1 1-16,3 2 0 15,1-1-1-15,-6 1 1 0,-6-1-1 16,-2-1 1-16,-1 1-1 16,5-2 1-16,1 2-1 15,4 0 0-15,0-1 1 16,-2 1-1-16,-5 0 0 16,-11 2 1-16,-10-3-1 15,-9 2 0-15,-2-1 0 16,-5-1 0-16,0-1-1 15,0 1 1-15,0-1 0 16,0 2-2-16,0 0-5 16,0 2 6-16,0 3-1 15,0 0-5-15,0 4 1 16,0 4 5-16,0 4-1 16,0 3 1-16,0 6 0 15,0 5 1-15,0 7 0 0,0 5 2 16,0 7-1-16,0 2 7 15,0 4-7-15,0 0 18 16,0 0-4-16,0 2 7 16,0-1-2-16,-3 1 5 15,-3 2 1-15,1-1-9 16,-2 1-5-16,0 3 4 16,1-3-4-16,-3-1-3 15,-2 0-7-15,2-4 4 16,0-1 4-16,2 1-4 15,-2-2-6-15,1-1 2 16,1-2 7-16,1-4-9 16,-1-2 6-16,1-6-5 15,0-4 0-15,-2-4-1 16,-2 0 1-16,-1-2 1 0,-1-2-2 16,-1 1 2-16,-1-4-1 15,1-2 0-15,3-6 0 16,1-3-1-16,0-3 1 15,4-6 0-15,1 0 0 16,1-4 8-16,0-1-8 16,-2-1 5-16,-3 0 0 15,-3 0 9-15,-7 0-5 16,-6-6-3-16,-10-5-6 16,-11-1 4-16,-8-4-4 15,-10-3-2-15,-16-3 1 16,-19-2 0-16,-13-3 0 15,8 6 1-15,24 6-2 0,22 6 2 16,11 3-1 0,-6 0 0-16,-14-2 0 0,-17-4-1 15,-16-1 1-15,-14-3 0 16,-7-1 0-16,6 2-12 16,8-1 6-16,11 2-1 15,2 1 6-15,4 3 0 16,-1 0 0-16,2 1 0 15,0 1 0-15,0-1 1 16,3-1 0-16,3 0 0 0,13 2-1 16,10 2 1-16,10-1 0 15,2 3-1-15,-10 0 1 16,-7 0 0 0,-8 1 1-16,3 1-1 0,1 2 0 15,6 0 0-15,2 0 1 16,3 0-1-16,7 0 1 15,6 2 0-15,9 0-1 16,9 0 1-16,9-1 1 16,8 1-1-16,4-1 1 15,2-1-1-15,3 2 7 16,-2-2-7-16,2 0 2 16,-3 0 3-16,-3 0 1 15,-4 1-5-15,-2 0-1 16,-4 1 5-16,-2-1 9 0,-5-1 1 15,-2 2-8-15,-5 0-7 16,-2-2 8-16,-3 3-8 16,-1 0 5-16,0 1-5 15,1 2 8-15,4-2-3 16,4-1-5-16,7-2 1 16,5 1 8-16,6-1 5 15,2-1-9-15,1 0 1 16,-4 0 5-16,-1 0 2 15,-4 0-14-15,-4 0 8 16,-7 0-6-16,-6 0 3 16,-4 0-4-16,-6 0 7 15,0 0-6-15,3 0 5 16,2 0 5-16,10 0-4 16,6-1-1-16,12-1 8 0,4 2-7 15,5 0-8-15,0 0-37 16,0 0-42-16,20 0-71 15,3 6-135-15,-2-4-548 0</inkml:trace>
  <inkml:trace contextRef="#ctx0" brushRef="#br0" timeOffset="244036.5306">28571 2278 1781 0,'0'0'303'0,"0"0"-185"16,0 0-17-16,-91 133 69 15,24-32-2-15,-5 13-62 16,2-2-45-16,18-25-19 16,15-28-22-16,8-15-10 15,5-10-8-15,-4 2-1 16,-2 1-1-16,0-1-75 15,-1-18-178-15,7-13-330 16,2-5-836-16</inkml:trace>
  <inkml:trace contextRef="#ctx0" brushRef="#br0" timeOffset="244233.4489">27937 2489 1629 0,'0'0'389'16,"0"0"-269"-16,0 0-45 15,0 0 86-15,51 87 4 16,-23-39-38-16,3 8-56 16,5 6-38-16,0 1-17 15,4 1-14-15,2-2-2 16,5-6-37-16,30-1-173 16,-13-13-424-16,-4-20-1152 0</inkml:trace>
  <inkml:trace contextRef="#ctx0" brushRef="#br0" timeOffset="244430.5816">28766 2905 2061 0,'0'0'349'16,"0"0"-151"-16,0 0-97 16,0 0-18-16,0 0 37 15,-7 101-48-15,5-57-35 16,2 0-28-16,0 0-1 15,0-4-8-15,8-8-25 16,17-18-102-16,1-8-197 16,-1-6-552-16</inkml:trace>
  <inkml:trace contextRef="#ctx0" brushRef="#br0" timeOffset="244875.7974">28891 2327 1857 0,'0'0'390'16,"0"0"-104"-16,0 0-85 15,0 0-88-15,0 0-35 16,0 0-44-16,0 0-26 16,-1-8-8-16,1 8-82 0,6 0-158 15,8-6-582-15</inkml:trace>
  <inkml:trace contextRef="#ctx0" brushRef="#br0" timeOffset="247298.18">29095 1857 506 0,'0'0'223'16,"0"0"-54"-16,0 0 18 16,0 0 15-16,0 0-55 15,0 0 58-15,0 0-45 16,-33-74 19-16,30 71-52 0,1-2-10 15,1 2 0-15,1 2 12 16,-2 1-13-16,2 0-39 16,-1 0-26-16,-1 0-20 15,1 0-7-15,-1 0-13 16,2 2-11-16,0 8-6 16,0 8 6-16,0 2 9 15,0 4 1-15,2 2-1 16,1 1-8-16,1 2 0 15,2 5 0-15,12 19-1 16,0-7-186-16,-2-8-612 0</inkml:trace>
  <inkml:trace contextRef="#ctx0" brushRef="#br0" timeOffset="248115.9411">29133 1332 1008 0,'0'0'234'0,"0"0"-58"16,0 0 14-16,-89-16-24 15,60 15-13-15,-1 1-14 0,1 0-58 16,-1 7-36-16,0 10-9 15,2 10-2-15,-1 9-18 16,-2 25-6-16,1 21 2 16,2 19 8-16,4 5 2 15,9-6-3-15,7-15 30 16,7-20-2-16,1-11-1 16,0-12-5-16,14-5 2 15,5 7 9-15,11 2 4 16,7 3-20-16,11-4-13 15,7-8-1-15,6-6-9 0,5-9-2 16,2-10-1 0,-2-7 2-16,0-5 3 0,-5-7 0 15,-2-15 2-15,-3-9 2 16,-3-8-4-16,-3-11-9 16,-1-17 3-16,-10 3-2 15,-8-5-1-15,-7-1 2 16,-14 14-1-16,-2-6-1 15,-8 6-5-15,0 3 1 16,-6 2-2-16,-14 1 12 16,-5 1-3-16,-7 3 0 15,-3-1-8-15,-7 4 0 16,-7 5-1-16,-24 8-28 16,-63 29-51-16,14 1-149 15,-12 17-547-15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7B7E2-897A-45C7-B495-5766492A75C2}" type="datetimeFigureOut">
              <a:rPr lang="en-IN" smtClean="0"/>
              <a:t>12-12-2021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74C39-1E61-487B-81E5-6525D3EFF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538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D48BE-267D-4B59-ADE4-43764D46B7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70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D48BE-267D-4B59-ADE4-43764D46B7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1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41314"/>
                </a:solidFill>
                <a:latin typeface="Times-Roman"/>
              </a:rPr>
              <a:t>By using nonlinear basis functions, we allow the function </a:t>
            </a:r>
            <a:r>
              <a:rPr lang="en-US" i="1" dirty="0" smtClean="0">
                <a:solidFill>
                  <a:srgbClr val="141314"/>
                </a:solidFill>
                <a:latin typeface="CMMI10"/>
              </a:rPr>
              <a:t>y</a:t>
            </a:r>
            <a:r>
              <a:rPr lang="en-US" dirty="0" smtClean="0">
                <a:solidFill>
                  <a:srgbClr val="141314"/>
                </a:solidFill>
                <a:latin typeface="CMR10"/>
              </a:rPr>
              <a:t>(</a:t>
            </a:r>
            <a:r>
              <a:rPr lang="en-US" b="1" dirty="0" err="1" smtClean="0">
                <a:solidFill>
                  <a:srgbClr val="141314"/>
                </a:solidFill>
                <a:latin typeface="CMBX10"/>
              </a:rPr>
              <a:t>x</a:t>
            </a:r>
            <a:r>
              <a:rPr lang="en-US" i="1" dirty="0" err="1" smtClean="0">
                <a:solidFill>
                  <a:srgbClr val="141314"/>
                </a:solidFill>
                <a:latin typeface="CMMI10"/>
              </a:rPr>
              <a:t>,</a:t>
            </a:r>
            <a:r>
              <a:rPr lang="en-US" b="1" dirty="0" err="1" smtClean="0">
                <a:solidFill>
                  <a:srgbClr val="141314"/>
                </a:solidFill>
                <a:latin typeface="CMBX10"/>
              </a:rPr>
              <a:t>w</a:t>
            </a:r>
            <a:r>
              <a:rPr lang="en-US" dirty="0" smtClean="0">
                <a:solidFill>
                  <a:srgbClr val="141314"/>
                </a:solidFill>
                <a:latin typeface="CMR10"/>
              </a:rPr>
              <a:t>) </a:t>
            </a:r>
            <a:r>
              <a:rPr lang="en-US" dirty="0" smtClean="0">
                <a:solidFill>
                  <a:srgbClr val="141314"/>
                </a:solidFill>
                <a:latin typeface="Times-Roman"/>
              </a:rPr>
              <a:t>to be a nonlinear function of the input vector </a:t>
            </a:r>
            <a:r>
              <a:rPr lang="en-US" b="1" dirty="0" smtClean="0">
                <a:solidFill>
                  <a:srgbClr val="141314"/>
                </a:solidFill>
                <a:latin typeface="CMBX10"/>
              </a:rPr>
              <a:t>x</a:t>
            </a:r>
            <a:r>
              <a:rPr lang="en-US" dirty="0" smtClean="0">
                <a:solidFill>
                  <a:srgbClr val="141314"/>
                </a:solidFill>
                <a:latin typeface="Times-Roman"/>
              </a:rPr>
              <a:t>. Functions of the form (3.2) are called linear models, however, because this function is linear in </a:t>
            </a:r>
            <a:r>
              <a:rPr lang="en-US" b="1" dirty="0" smtClean="0">
                <a:solidFill>
                  <a:srgbClr val="141314"/>
                </a:solidFill>
                <a:latin typeface="CMBX10"/>
              </a:rPr>
              <a:t>w</a:t>
            </a:r>
            <a:r>
              <a:rPr lang="en-US" dirty="0" smtClean="0">
                <a:solidFill>
                  <a:srgbClr val="141314"/>
                </a:solidFill>
                <a:latin typeface="Times-Roman"/>
              </a:rPr>
              <a:t>. It is this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4C39-1E61-487B-81E5-6525D3EFF4FC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088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D48BE-267D-4B59-ADE4-43764D46B7C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60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D48BE-267D-4B59-ADE4-43764D46B7C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25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D48BE-267D-4B59-ADE4-43764D46B7C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81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prstClr val="black"/>
                </a:solidFill>
                <a:latin typeface="Tahoma" charset="0"/>
              </a:rPr>
              <a:t>IS ZC464,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DB935C-A2BB-404C-A6C5-67E9068028EC}" type="slidenum">
              <a:rPr lang="en-US" sz="1600">
                <a:solidFill>
                  <a:prstClr val="black"/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600">
              <a:solidFill>
                <a:prstClr val="black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061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381" y="274638"/>
            <a:ext cx="8160907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27648" y="6237313"/>
            <a:ext cx="5856651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/>
                </a:solidFill>
                <a:latin typeface="Tahoma" charset="0"/>
              </a:rPr>
              <a:t>IS ZC464, Machine Learning</a:t>
            </a:r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6587" y="6237313"/>
            <a:ext cx="815413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911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prstClr val="black"/>
                </a:solidFill>
                <a:latin typeface="Tahoma" charset="0"/>
              </a:rPr>
              <a:t>IS ZC464,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DB935C-A2BB-404C-A6C5-67E9068028EC}" type="slidenum">
              <a:rPr lang="en-US" sz="1600">
                <a:solidFill>
                  <a:prstClr val="black"/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600">
              <a:solidFill>
                <a:prstClr val="black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887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prstClr val="black"/>
                </a:solidFill>
                <a:latin typeface="Tahoma" charset="0"/>
              </a:rPr>
              <a:t>IS ZC464, Machine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DB935C-A2BB-404C-A6C5-67E9068028EC}" type="slidenum">
              <a:rPr lang="en-US" sz="1600">
                <a:solidFill>
                  <a:prstClr val="black"/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600">
              <a:solidFill>
                <a:prstClr val="black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752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prstClr val="black"/>
                </a:solidFill>
                <a:latin typeface="Tahoma" charset="0"/>
              </a:rPr>
              <a:t>IS ZC464, Machine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DB935C-A2BB-404C-A6C5-67E9068028EC}" type="slidenum">
              <a:rPr lang="en-US" sz="1600">
                <a:solidFill>
                  <a:prstClr val="black"/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600">
              <a:solidFill>
                <a:prstClr val="black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007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prstClr val="black"/>
                </a:solidFill>
                <a:latin typeface="Tahoma" charset="0"/>
              </a:rPr>
              <a:t>IS ZC464, Machine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DB935C-A2BB-404C-A6C5-67E9068028EC}" type="slidenum">
              <a:rPr lang="en-US" sz="1600">
                <a:solidFill>
                  <a:prstClr val="black"/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600">
              <a:solidFill>
                <a:prstClr val="black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151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prstClr val="black"/>
                </a:solidFill>
                <a:latin typeface="Tahoma" charset="0"/>
              </a:rPr>
              <a:t>IS ZC464,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DB935C-A2BB-404C-A6C5-67E9068028EC}" type="slidenum">
              <a:rPr lang="en-US" sz="1600">
                <a:solidFill>
                  <a:prstClr val="black"/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600">
              <a:solidFill>
                <a:prstClr val="black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525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prstClr val="black"/>
                </a:solidFill>
                <a:latin typeface="Tahoma" charset="0"/>
              </a:rPr>
              <a:t>IS ZC464, Machine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DB935C-A2BB-404C-A6C5-67E9068028EC}" type="slidenum">
              <a:rPr lang="en-US" sz="1600">
                <a:solidFill>
                  <a:prstClr val="black"/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600">
              <a:solidFill>
                <a:prstClr val="black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018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prstClr val="black"/>
                </a:solidFill>
                <a:latin typeface="Tahoma" charset="0"/>
              </a:rPr>
              <a:t>IS ZC464, Machine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DB935C-A2BB-404C-A6C5-67E9068028EC}" type="slidenum">
              <a:rPr lang="en-US" sz="1600">
                <a:solidFill>
                  <a:prstClr val="black"/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600">
              <a:solidFill>
                <a:prstClr val="black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3692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prstClr val="black"/>
                </a:solidFill>
                <a:latin typeface="Tahoma" charset="0"/>
              </a:rPr>
              <a:t>IS ZC464,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DB935C-A2BB-404C-A6C5-67E9068028EC}" type="slidenum">
              <a:rPr lang="en-US" sz="1600">
                <a:solidFill>
                  <a:prstClr val="black"/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600">
              <a:solidFill>
                <a:prstClr val="black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0507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prstClr val="black"/>
                </a:solidFill>
                <a:latin typeface="Tahoma" charset="0"/>
              </a:rPr>
              <a:t>IS ZC464,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DB935C-A2BB-404C-A6C5-67E9068028EC}" type="slidenum">
              <a:rPr lang="en-US" sz="1600">
                <a:solidFill>
                  <a:prstClr val="black"/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600">
              <a:solidFill>
                <a:prstClr val="black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502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381" y="274638"/>
            <a:ext cx="8160907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27648" y="6237313"/>
            <a:ext cx="5856651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/>
                </a:solidFill>
                <a:latin typeface="Tahoma" charset="0"/>
              </a:rPr>
              <a:t>IS ZC464, Machine Learning</a:t>
            </a:r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6587" y="6237313"/>
            <a:ext cx="815413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684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115824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60800" y="609600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21600" y="609600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101600" y="3352801"/>
            <a:ext cx="27432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101600" y="52578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3200" y="5667376"/>
            <a:ext cx="2540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115824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60800" y="609600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21600" y="609600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101600" y="3352801"/>
            <a:ext cx="27432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101600" y="52578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3200" y="5667376"/>
            <a:ext cx="2540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5410200"/>
            <a:ext cx="80264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3810000"/>
            <a:ext cx="8026400" cy="1524000"/>
          </a:xfrm>
          <a:prstGeom prst="rect">
            <a:avLst/>
          </a:prstGeo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3945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xmlns="" id="{05A86013-9C42-4BCF-AF6F-2688E6E33AE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6933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IN" sz="160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871200" y="6550025"/>
            <a:ext cx="1320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err="1">
                <a:solidFill>
                  <a:srgbClr val="101141"/>
                </a:solidFill>
                <a:latin typeface="Arial"/>
                <a:cs typeface="Arial"/>
              </a:rPr>
              <a:t>Pilani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079913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089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0761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179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256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6060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070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317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one">
  <p:cSld name="1_Blank_on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5"/>
          <p:cNvSpPr txBox="1"/>
          <p:nvPr/>
        </p:nvSpPr>
        <p:spPr>
          <a:xfrm>
            <a:off x="10871200" y="6550025"/>
            <a:ext cx="13208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 fontAlgn="base"/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</a:t>
            </a:r>
            <a:endParaRPr sz="1100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65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90" name="Google Shape;90;p6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fontAlgn="base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1" name="Google Shape;91;p65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fontAlgn="base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2" name="Google Shape;92;p65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fontAlgn="base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93" name="Google Shape;93;p65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65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5" name="Google Shape;95;p6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fontAlgn="base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6" name="Google Shape;96;p6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fontAlgn="base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7" name="Google Shape;97;p6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fontAlgn="base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8" name="Google Shape;98;p65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99" name="Google Shape;99;p6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fontAlgn="base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0" name="Google Shape;100;p6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fontAlgn="base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1" name="Google Shape;101;p6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fontAlgn="base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6198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381" y="274638"/>
            <a:ext cx="8160907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27648" y="6237313"/>
            <a:ext cx="5856651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/>
                </a:solidFill>
                <a:latin typeface="Tahoma" charset="0"/>
              </a:rPr>
              <a:t>IS ZC464, Machine Learning</a:t>
            </a:r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6587" y="6237313"/>
            <a:ext cx="815413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415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2_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9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 fontAlgn="base"/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600">
              <a:solidFill>
                <a:prstClr val="black"/>
              </a:solidFill>
              <a:latin typeface="Tahoma" charset="0"/>
            </a:endParaRPr>
          </a:p>
        </p:txBody>
      </p:sp>
      <p:grpSp>
        <p:nvGrpSpPr>
          <p:cNvPr id="41" name="Google Shape;41;p109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42" name="Google Shape;42;p10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fontAlgn="base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3" name="Google Shape;43;p10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fontAlgn="base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4" name="Google Shape;44;p10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fontAlgn="base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45" name="Google Shape;45;p10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109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47" name="Google Shape;47;p10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fontAlgn="base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8" name="Google Shape;48;p10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fontAlgn="base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9" name="Google Shape;49;p10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fontAlgn="base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50" name="Google Shape;50;p109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51" name="Google Shape;51;p10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fontAlgn="base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2" name="Google Shape;52;p10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fontAlgn="base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" name="Google Shape;53;p10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fontAlgn="base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54" name="Google Shape;54;p109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09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7862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71200" y="6550025"/>
            <a:ext cx="1320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err="1">
                <a:solidFill>
                  <a:srgbClr val="101141"/>
                </a:solidFill>
                <a:latin typeface="Arial"/>
                <a:cs typeface="Arial"/>
              </a:rPr>
              <a:t>Pilani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0395757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381" y="274638"/>
            <a:ext cx="8160907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27648" y="6237313"/>
            <a:ext cx="5856651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/>
                </a:solidFill>
                <a:latin typeface="Tahoma" charset="0"/>
              </a:rPr>
              <a:t>IS ZC464, Machine Learning</a:t>
            </a:r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6587" y="6237313"/>
            <a:ext cx="815413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628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381" y="274638"/>
            <a:ext cx="8160907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27648" y="6237313"/>
            <a:ext cx="5856651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/>
                </a:solidFill>
                <a:latin typeface="Tahoma" charset="0"/>
              </a:rPr>
              <a:t>IS ZC464, Machine Learning</a:t>
            </a:r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6587" y="6237313"/>
            <a:ext cx="815413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238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381" y="274638"/>
            <a:ext cx="8160907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27648" y="6237313"/>
            <a:ext cx="5856651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/>
                </a:solidFill>
                <a:latin typeface="Tahoma" charset="0"/>
              </a:rPr>
              <a:t>IS ZC464, Machine Learning</a:t>
            </a:r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6587" y="6237313"/>
            <a:ext cx="815413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35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381" y="274638"/>
            <a:ext cx="8160907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27648" y="6237313"/>
            <a:ext cx="5856651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/>
                </a:solidFill>
                <a:latin typeface="Tahoma" charset="0"/>
              </a:rPr>
              <a:t>IS ZC464, Machine Learning</a:t>
            </a:r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6587" y="6237313"/>
            <a:ext cx="815413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996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381" y="274638"/>
            <a:ext cx="8160907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27648" y="6237313"/>
            <a:ext cx="5856651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/>
                </a:solidFill>
                <a:latin typeface="Tahoma" charset="0"/>
              </a:rPr>
              <a:t>IS ZC464, Machine Learning</a:t>
            </a:r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6587" y="6237313"/>
            <a:ext cx="815413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348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381" y="274638"/>
            <a:ext cx="8160907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27648" y="6237313"/>
            <a:ext cx="5856651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/>
                </a:solidFill>
                <a:latin typeface="Tahoma" charset="0"/>
              </a:rPr>
              <a:t>IS ZC464, Machine Learning</a:t>
            </a:r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6587" y="6237313"/>
            <a:ext cx="815413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394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4368800" y="6596390"/>
            <a:ext cx="7823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8" name="Picture 7" descr="Picture 7.png"/>
          <p:cNvPicPr>
            <a:picLocks noChangeAspect="1"/>
          </p:cNvPicPr>
          <p:nvPr/>
        </p:nvPicPr>
        <p:blipFill>
          <a:blip r:embed="rId33" cstate="print"/>
          <a:srcRect l="1923" b="5336"/>
          <a:stretch>
            <a:fillRect/>
          </a:stretch>
        </p:blipFill>
        <p:spPr>
          <a:xfrm>
            <a:off x="8839201" y="-1"/>
            <a:ext cx="2924257" cy="692697"/>
          </a:xfrm>
          <a:prstGeom prst="rect">
            <a:avLst/>
          </a:prstGeom>
        </p:spPr>
      </p:pic>
      <p:grpSp>
        <p:nvGrpSpPr>
          <p:cNvPr id="2" name="Group 8"/>
          <p:cNvGrpSpPr/>
          <p:nvPr/>
        </p:nvGrpSpPr>
        <p:grpSpPr>
          <a:xfrm>
            <a:off x="2844800" y="6553201"/>
            <a:ext cx="93472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0" y="1295401"/>
            <a:ext cx="9347200" cy="4571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160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92" r:id="rId3"/>
    <p:sldLayoutId id="2147483691" r:id="rId4"/>
    <p:sldLayoutId id="2147483690" r:id="rId5"/>
    <p:sldLayoutId id="2147483689" r:id="rId6"/>
    <p:sldLayoutId id="2147483688" r:id="rId7"/>
    <p:sldLayoutId id="2147483687" r:id="rId8"/>
    <p:sldLayoutId id="2147483686" r:id="rId9"/>
    <p:sldLayoutId id="2147483685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2" r:id="rId29"/>
    <p:sldLayoutId id="2147483683" r:id="rId30"/>
    <p:sldLayoutId id="2147483684" r:id="rId3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3.tmp"/><Relationship Id="rId7" Type="http://schemas.openxmlformats.org/officeDocument/2006/relationships/image" Target="../media/image27.emf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6.tmp"/><Relationship Id="rId5" Type="http://schemas.openxmlformats.org/officeDocument/2006/relationships/image" Target="../media/image25.tmp"/><Relationship Id="rId10" Type="http://schemas.openxmlformats.org/officeDocument/2006/relationships/image" Target="../media/image29.emf"/><Relationship Id="rId4" Type="http://schemas.openxmlformats.org/officeDocument/2006/relationships/image" Target="../media/image24.tmp"/><Relationship Id="rId9" Type="http://schemas.openxmlformats.org/officeDocument/2006/relationships/customXml" Target="../ink/ink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2.emf"/><Relationship Id="rId4" Type="http://schemas.openxmlformats.org/officeDocument/2006/relationships/customXml" Target="../ink/ink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7" Type="http://schemas.openxmlformats.org/officeDocument/2006/relationships/image" Target="../media/image34.emf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850.png"/><Relationship Id="rId4" Type="http://schemas.openxmlformats.org/officeDocument/2006/relationships/image" Target="../media/image8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13" Type="http://schemas.openxmlformats.org/officeDocument/2006/relationships/image" Target="../media/image97.png"/><Relationship Id="rId3" Type="http://schemas.openxmlformats.org/officeDocument/2006/relationships/image" Target="../media/image870.png"/><Relationship Id="rId7" Type="http://schemas.openxmlformats.org/officeDocument/2006/relationships/image" Target="../media/image911.png"/><Relationship Id="rId12" Type="http://schemas.openxmlformats.org/officeDocument/2006/relationships/image" Target="../media/image9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11" Type="http://schemas.openxmlformats.org/officeDocument/2006/relationships/image" Target="../media/image95.png"/><Relationship Id="rId5" Type="http://schemas.openxmlformats.org/officeDocument/2006/relationships/image" Target="../media/image890.png"/><Relationship Id="rId15" Type="http://schemas.openxmlformats.org/officeDocument/2006/relationships/image" Target="../media/image35.emf"/><Relationship Id="rId10" Type="http://schemas.openxmlformats.org/officeDocument/2006/relationships/image" Target="../media/image94.png"/><Relationship Id="rId4" Type="http://schemas.openxmlformats.org/officeDocument/2006/relationships/image" Target="../media/image880.png"/><Relationship Id="rId9" Type="http://schemas.openxmlformats.org/officeDocument/2006/relationships/image" Target="../media/image93.png"/><Relationship Id="rId14" Type="http://schemas.openxmlformats.org/officeDocument/2006/relationships/customXml" Target="../ink/ink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customXml" Target="../ink/ink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customXml" Target="../ink/ink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customXml" Target="../ink/ink20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3.emf"/><Relationship Id="rId5" Type="http://schemas.openxmlformats.org/officeDocument/2006/relationships/customXml" Target="../ink/ink27.xml"/><Relationship Id="rId4" Type="http://schemas.openxmlformats.org/officeDocument/2006/relationships/image" Target="../media/image5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customXml" Target="../ink/ink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0.emf"/><Relationship Id="rId4" Type="http://schemas.openxmlformats.org/officeDocument/2006/relationships/customXml" Target="../ink/ink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6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mp"/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75.emf"/><Relationship Id="rId4" Type="http://schemas.openxmlformats.org/officeDocument/2006/relationships/customXml" Target="../ink/ink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mp"/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80.emf"/><Relationship Id="rId4" Type="http://schemas.openxmlformats.org/officeDocument/2006/relationships/customXml" Target="../ink/ink4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83.emf"/><Relationship Id="rId4" Type="http://schemas.openxmlformats.org/officeDocument/2006/relationships/customXml" Target="../ink/ink4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84.tmp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8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8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image" Target="../media/image90.tmp"/><Relationship Id="rId7" Type="http://schemas.openxmlformats.org/officeDocument/2006/relationships/customXml" Target="../ink/ink46.xml"/><Relationship Id="rId2" Type="http://schemas.openxmlformats.org/officeDocument/2006/relationships/image" Target="../media/image89.tmp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1.emf"/><Relationship Id="rId5" Type="http://schemas.openxmlformats.org/officeDocument/2006/relationships/customXml" Target="../ink/ink45.xml"/><Relationship Id="rId4" Type="http://schemas.openxmlformats.org/officeDocument/2006/relationships/image" Target="../media/image81.tm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93.tmp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97.tmp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3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1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emf"/><Relationship Id="rId5" Type="http://schemas.openxmlformats.org/officeDocument/2006/relationships/customXml" Target="../ink/ink57.xml"/><Relationship Id="rId4" Type="http://schemas.openxmlformats.org/officeDocument/2006/relationships/image" Target="../media/image1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emf"/><Relationship Id="rId4" Type="http://schemas.openxmlformats.org/officeDocument/2006/relationships/customXml" Target="../ink/ink5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emf"/><Relationship Id="rId4" Type="http://schemas.openxmlformats.org/officeDocument/2006/relationships/customXml" Target="../ink/ink5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0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1.tmp"/><Relationship Id="rId7" Type="http://schemas.openxmlformats.org/officeDocument/2006/relationships/image" Target="../media/image14.emf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5.xml"/><Relationship Id="rId5" Type="http://schemas.openxmlformats.org/officeDocument/2006/relationships/image" Target="../media/image13.emf"/><Relationship Id="rId4" Type="http://schemas.openxmlformats.org/officeDocument/2006/relationships/image" Target="../media/image12.tmp"/><Relationship Id="rId9" Type="http://schemas.openxmlformats.org/officeDocument/2006/relationships/image" Target="../media/image15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jpg"/><Relationship Id="rId5" Type="http://schemas.openxmlformats.org/officeDocument/2006/relationships/image" Target="../media/image128.jpg"/><Relationship Id="rId4" Type="http://schemas.openxmlformats.org/officeDocument/2006/relationships/image" Target="../media/image12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jpg"/><Relationship Id="rId4" Type="http://schemas.openxmlformats.org/officeDocument/2006/relationships/image" Target="../media/image132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1.xml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5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calculator/bgontvxotm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customXml" Target="../ink/ink7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2.emf"/><Relationship Id="rId4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3886200" y="3352800"/>
            <a:ext cx="6172200" cy="1066800"/>
          </a:xfrm>
        </p:spPr>
        <p:txBody>
          <a:bodyPr/>
          <a:lstStyle/>
          <a:p>
            <a:pPr algn="ctr">
              <a:defRPr/>
            </a:pPr>
            <a:r>
              <a:rPr lang="en-US" sz="4000" dirty="0">
                <a:solidFill>
                  <a:srgbClr val="FFFF66"/>
                </a:solidFill>
              </a:rPr>
              <a:t>Machine Learning</a:t>
            </a:r>
            <a:br>
              <a:rPr lang="en-US" sz="4000" dirty="0">
                <a:solidFill>
                  <a:srgbClr val="FFFF66"/>
                </a:solidFill>
              </a:rPr>
            </a:br>
            <a:r>
              <a:rPr lang="en-US" sz="4000" dirty="0">
                <a:solidFill>
                  <a:srgbClr val="FFFF66"/>
                </a:solidFill>
              </a:rPr>
              <a:t>DSECL    ZG565</a:t>
            </a:r>
            <a:endParaRPr lang="en-US" sz="4000" dirty="0">
              <a:solidFill>
                <a:srgbClr val="FFFF66"/>
              </a:solidFill>
              <a:latin typeface="+mn-lt"/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4114800" y="4953000"/>
            <a:ext cx="5791200" cy="990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365760" indent="-256032" algn="r">
              <a:buClr>
                <a:schemeClr val="accent1"/>
              </a:buClr>
              <a:buSzPct val="68000"/>
              <a:buNone/>
              <a:defRPr/>
            </a:pPr>
            <a:r>
              <a:rPr lang="en-US" sz="2800" dirty="0">
                <a:solidFill>
                  <a:schemeClr val="bg1"/>
                </a:solidFill>
                <a:cs typeface="Courier New" pitchFamily="49" charset="0"/>
              </a:rPr>
              <a:t>Dr. </a:t>
            </a:r>
            <a:r>
              <a:rPr lang="en-US" sz="2800" dirty="0" err="1">
                <a:solidFill>
                  <a:schemeClr val="bg1"/>
                </a:solidFill>
                <a:cs typeface="Courier New" pitchFamily="49" charset="0"/>
              </a:rPr>
              <a:t>Monali</a:t>
            </a:r>
            <a:r>
              <a:rPr lang="en-US" sz="2800" dirty="0">
                <a:solidFill>
                  <a:schemeClr val="bg1"/>
                </a:solidFill>
                <a:cs typeface="Courier New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cs typeface="Courier New" pitchFamily="49" charset="0"/>
              </a:rPr>
              <a:t>Mavani</a:t>
            </a:r>
            <a:endParaRPr lang="en-US" sz="2800" dirty="0">
              <a:solidFill>
                <a:schemeClr val="bg1"/>
              </a:solidFill>
              <a:cs typeface="Courier New" pitchFamily="49" charset="0"/>
            </a:endParaRPr>
          </a:p>
          <a:p>
            <a:pPr marL="365760" indent="-256032" algn="r">
              <a:buClr>
                <a:schemeClr val="accent1"/>
              </a:buClr>
              <a:buSzPct val="68000"/>
              <a:buNone/>
              <a:defRPr/>
            </a:pPr>
            <a:endParaRPr lang="en-US" sz="2800" dirty="0">
              <a:solidFill>
                <a:schemeClr val="bg1"/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21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 dirty="0"/>
              <a:t>Logistic</a:t>
            </a:r>
            <a:r>
              <a:rPr lang="en-IN" spc="-70" dirty="0"/>
              <a:t> </a:t>
            </a:r>
            <a:r>
              <a:rPr lang="en-IN" dirty="0"/>
              <a:t>Regression –Bayesian Analysis</a:t>
            </a:r>
          </a:p>
          <a:p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" y="1843329"/>
            <a:ext cx="6005072" cy="916029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" y="2917952"/>
            <a:ext cx="3633696" cy="75332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181" y="3898374"/>
            <a:ext cx="2323352" cy="85683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2" y="3898374"/>
            <a:ext cx="2485408" cy="76954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13" y="5034893"/>
            <a:ext cx="5928169" cy="859336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8011" y="2103012"/>
            <a:ext cx="3263719" cy="7599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6963" y="2998381"/>
            <a:ext cx="3445037" cy="85040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</p:pic>
      <p:cxnSp>
        <p:nvCxnSpPr>
          <p:cNvPr id="13" name="Straight Connector 12"/>
          <p:cNvCxnSpPr/>
          <p:nvPr/>
        </p:nvCxnSpPr>
        <p:spPr>
          <a:xfrm>
            <a:off x="8321984" y="1499792"/>
            <a:ext cx="25758" cy="51373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47742" y="1549877"/>
            <a:ext cx="3844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i="0" u="none" strike="noStrike" baseline="0" dirty="0" smtClean="0">
                <a:solidFill>
                  <a:srgbClr val="00B050"/>
                </a:solidFill>
                <a:latin typeface="Times New Roman" panose="02020603050405020304" pitchFamily="18" charset="0"/>
              </a:rPr>
              <a:t>linear classification rule</a:t>
            </a:r>
            <a:endParaRPr lang="en-IN" sz="2800" dirty="0">
              <a:solidFill>
                <a:srgbClr val="00B05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6413" y="1499792"/>
            <a:ext cx="3159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RomNo9L-ReguItal"/>
              </a:rPr>
              <a:t>P</a:t>
            </a:r>
            <a:r>
              <a:rPr lang="en-US" dirty="0">
                <a:latin typeface="CMR10"/>
              </a:rPr>
              <a:t>(</a:t>
            </a:r>
            <a:r>
              <a:rPr lang="en-US" dirty="0" err="1">
                <a:latin typeface="NimbusRomNo9L-ReguItal"/>
              </a:rPr>
              <a:t>Y</a:t>
            </a:r>
            <a:r>
              <a:rPr lang="en-US" dirty="0" err="1">
                <a:latin typeface="CMSY10"/>
              </a:rPr>
              <a:t>j</a:t>
            </a:r>
            <a:r>
              <a:rPr lang="en-US" dirty="0" err="1">
                <a:latin typeface="NimbusRomNo9L-ReguItal"/>
              </a:rPr>
              <a:t>X</a:t>
            </a:r>
            <a:r>
              <a:rPr lang="en-US" dirty="0">
                <a:latin typeface="CMR10"/>
              </a:rPr>
              <a:t>) </a:t>
            </a:r>
            <a:r>
              <a:rPr lang="en-US" dirty="0" smtClean="0">
                <a:latin typeface="NimbusRomNo9L-Regu"/>
              </a:rPr>
              <a:t>in </a:t>
            </a:r>
            <a:r>
              <a:rPr lang="en-US" dirty="0">
                <a:latin typeface="NimbusRomNo9L-Regu"/>
              </a:rPr>
              <a:t>the parametric form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2160" y="473400"/>
              <a:ext cx="12195360" cy="52452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7920" y="463680"/>
                <a:ext cx="12215520" cy="526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211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85938" y="152400"/>
            <a:ext cx="10283065" cy="1143000"/>
          </a:xfrm>
        </p:spPr>
        <p:txBody>
          <a:bodyPr/>
          <a:lstStyle/>
          <a:p>
            <a:r>
              <a:rPr lang="en-US" dirty="0"/>
              <a:t>Logistic Regression for More Than 2 Classes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938" y="5231378"/>
            <a:ext cx="6803426" cy="95048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14" y="3074969"/>
            <a:ext cx="7033873" cy="97975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70713" y="1589453"/>
            <a:ext cx="117680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u="none" strike="noStrike" baseline="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In general case of logistic regression, we have M classes and Y</a:t>
            </a:r>
            <a:r>
              <a:rPr lang="en-US" sz="2800" b="0" i="0" u="none" strike="noStrike" baseline="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∊</a:t>
            </a:r>
            <a:r>
              <a:rPr lang="en-US" sz="2800" b="0" i="0" u="none" strike="noStrike" baseline="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{y</a:t>
            </a:r>
            <a:r>
              <a:rPr lang="en-US" sz="2800" b="0" i="0" u="none" strike="noStrike" baseline="-25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en-US" sz="2800" b="0" i="0" u="none" strike="noStrike" baseline="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,…,</a:t>
            </a:r>
            <a:r>
              <a:rPr lang="en-US" sz="2800" b="0" i="0" u="none" strike="noStrike" baseline="0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r>
              <a:rPr lang="en-US" sz="2800" b="0" i="0" u="none" strike="noStrike" baseline="-25000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lang="en-US" sz="2800" b="0" i="0" u="none" strike="noStrike" baseline="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406400" y="441410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0" i="0" u="none" strike="noStrike" baseline="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for k = M   </a:t>
            </a:r>
            <a:endParaRPr lang="en-IN" sz="2800" b="0" i="0" u="none" strike="noStrike" baseline="0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63320" y="1039680"/>
              <a:ext cx="8654760" cy="4946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560" y="1027080"/>
                <a:ext cx="8672760" cy="496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752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Multi-class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Email foldering/tagging: Work, Friends, Family, Hobby</a:t>
            </a:r>
          </a:p>
          <a:p>
            <a:endParaRPr lang="en-US" sz="2400" dirty="0"/>
          </a:p>
          <a:p>
            <a:r>
              <a:rPr lang="en-US" sz="2400" dirty="0"/>
              <a:t>Medical diagrams: Not ill, Cold, Flu</a:t>
            </a:r>
          </a:p>
          <a:p>
            <a:endParaRPr lang="en-US" sz="2400" dirty="0"/>
          </a:p>
          <a:p>
            <a:r>
              <a:rPr lang="en-US" sz="2400" dirty="0"/>
              <a:t>Weather: Sunny, Cloudy, Rain, Snow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991308" y="5726907"/>
            <a:ext cx="1676693" cy="273844"/>
          </a:xfrm>
        </p:spPr>
        <p:txBody>
          <a:bodyPr/>
          <a:lstStyle/>
          <a:p>
            <a:pPr>
              <a:defRPr/>
            </a:pPr>
            <a:r>
              <a:rPr lang="en-US" sz="1050" dirty="0"/>
              <a:t>Slide credit: Andrew Ng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428720" y="1875600"/>
              <a:ext cx="3279240" cy="202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20800" y="1867680"/>
                <a:ext cx="3294720" cy="21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556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2226469"/>
            <a:ext cx="3878036" cy="32635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dirty="0"/>
              <a:t>Binary classification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2059122" y="2990852"/>
            <a:ext cx="3186773" cy="2464031"/>
            <a:chOff x="713495" y="2844801"/>
            <a:chExt cx="4249030" cy="3285374"/>
          </a:xfrm>
        </p:grpSpPr>
        <p:grpSp>
          <p:nvGrpSpPr>
            <p:cNvPr id="4" name="Group 3"/>
            <p:cNvGrpSpPr/>
            <p:nvPr/>
          </p:nvGrpSpPr>
          <p:grpSpPr>
            <a:xfrm>
              <a:off x="713495" y="2844801"/>
              <a:ext cx="4249030" cy="2813868"/>
              <a:chOff x="380120" y="1825625"/>
              <a:chExt cx="5479201" cy="3628534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1213434" y="1993507"/>
                <a:ext cx="0" cy="3460652"/>
              </a:xfrm>
              <a:prstGeom prst="line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flipV="1">
                <a:off x="960215" y="5053234"/>
                <a:ext cx="4899106" cy="1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380120" y="3268422"/>
                    <a:ext cx="1039173" cy="87314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7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7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500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120" y="3268422"/>
                    <a:ext cx="959879" cy="83345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Multiply 8"/>
              <p:cNvSpPr/>
              <p:nvPr/>
            </p:nvSpPr>
            <p:spPr>
              <a:xfrm>
                <a:off x="2343294" y="2234257"/>
                <a:ext cx="422031" cy="37279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>
                <a:off x="2522477" y="4545501"/>
                <a:ext cx="422031" cy="37279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>
                <a:off x="1599124" y="4350829"/>
                <a:ext cx="422031" cy="37279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2" name="Multiply 11"/>
              <p:cNvSpPr/>
              <p:nvPr/>
            </p:nvSpPr>
            <p:spPr>
              <a:xfrm>
                <a:off x="3759685" y="2156885"/>
                <a:ext cx="422031" cy="37279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Multiply 12"/>
              <p:cNvSpPr/>
              <p:nvPr/>
            </p:nvSpPr>
            <p:spPr>
              <a:xfrm>
                <a:off x="4390476" y="3153127"/>
                <a:ext cx="422031" cy="37279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Multiply 13"/>
              <p:cNvSpPr/>
              <p:nvPr/>
            </p:nvSpPr>
            <p:spPr>
              <a:xfrm>
                <a:off x="3904957" y="3392624"/>
                <a:ext cx="422031" cy="37279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Multiply 14"/>
              <p:cNvSpPr/>
              <p:nvPr/>
            </p:nvSpPr>
            <p:spPr>
              <a:xfrm>
                <a:off x="4592200" y="2468609"/>
                <a:ext cx="422031" cy="37279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>
                <a:off x="1568400" y="3371997"/>
                <a:ext cx="422031" cy="37279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>
                <a:off x="2163351" y="3760474"/>
                <a:ext cx="422031" cy="37279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>
                <a:off x="3068110" y="3887227"/>
                <a:ext cx="422031" cy="37279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>
                <a:off x="1239029" y="2607051"/>
                <a:ext cx="422031" cy="37279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" name="Multiply 19"/>
              <p:cNvSpPr/>
              <p:nvPr/>
            </p:nvSpPr>
            <p:spPr>
              <a:xfrm>
                <a:off x="3113842" y="2524122"/>
                <a:ext cx="422031" cy="37279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Multiply 20"/>
              <p:cNvSpPr/>
              <p:nvPr/>
            </p:nvSpPr>
            <p:spPr>
              <a:xfrm>
                <a:off x="4820810" y="3995920"/>
                <a:ext cx="422031" cy="37279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>
                <a:off x="2410207" y="3260860"/>
                <a:ext cx="422031" cy="37279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3" name="Multiply 22"/>
              <p:cNvSpPr/>
              <p:nvPr/>
            </p:nvSpPr>
            <p:spPr>
              <a:xfrm>
                <a:off x="2964348" y="1825625"/>
                <a:ext cx="422031" cy="37279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FF0000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3497931" y="5453067"/>
                  <a:ext cx="530804" cy="67710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700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7931" y="5453067"/>
                  <a:ext cx="530804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6173866" y="2226469"/>
            <a:ext cx="3878036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dirty="0"/>
              <a:t>Multiclass classification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6520089" y="3088494"/>
            <a:ext cx="0" cy="2012759"/>
          </a:xfrm>
          <a:prstGeom prst="line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6372814" y="4868070"/>
            <a:ext cx="2849382" cy="1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6035423" y="3830001"/>
                <a:ext cx="604396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7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231" y="3963666"/>
                <a:ext cx="74437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Isosceles Triangle 54"/>
          <p:cNvSpPr/>
          <p:nvPr/>
        </p:nvSpPr>
        <p:spPr>
          <a:xfrm>
            <a:off x="7281446" y="4572765"/>
            <a:ext cx="245459" cy="21682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6" name="Isosceles Triangle 55"/>
          <p:cNvSpPr/>
          <p:nvPr/>
        </p:nvSpPr>
        <p:spPr>
          <a:xfrm>
            <a:off x="6744412" y="4459541"/>
            <a:ext cx="245459" cy="21682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7" name="Multiply 56"/>
          <p:cNvSpPr/>
          <p:nvPr/>
        </p:nvSpPr>
        <p:spPr>
          <a:xfrm>
            <a:off x="8001022" y="3183516"/>
            <a:ext cx="245459" cy="21682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58" name="Multiply 57"/>
          <p:cNvSpPr/>
          <p:nvPr/>
        </p:nvSpPr>
        <p:spPr>
          <a:xfrm>
            <a:off x="8367898" y="3762943"/>
            <a:ext cx="245459" cy="21682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59" name="Multiply 58"/>
          <p:cNvSpPr/>
          <p:nvPr/>
        </p:nvSpPr>
        <p:spPr>
          <a:xfrm>
            <a:off x="8736746" y="3746586"/>
            <a:ext cx="245459" cy="21682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60" name="Multiply 59"/>
          <p:cNvSpPr/>
          <p:nvPr/>
        </p:nvSpPr>
        <p:spPr>
          <a:xfrm>
            <a:off x="8485223" y="3364818"/>
            <a:ext cx="245459" cy="21682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61" name="Isosceles Triangle 60"/>
          <p:cNvSpPr/>
          <p:nvPr/>
        </p:nvSpPr>
        <p:spPr>
          <a:xfrm>
            <a:off x="6726543" y="3890240"/>
            <a:ext cx="245459" cy="21682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2" name="Isosceles Triangle 61"/>
          <p:cNvSpPr/>
          <p:nvPr/>
        </p:nvSpPr>
        <p:spPr>
          <a:xfrm>
            <a:off x="7072574" y="4116183"/>
            <a:ext cx="245459" cy="21682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3" name="Isosceles Triangle 62"/>
          <p:cNvSpPr/>
          <p:nvPr/>
        </p:nvSpPr>
        <p:spPr>
          <a:xfrm>
            <a:off x="7598793" y="4189904"/>
            <a:ext cx="245459" cy="21682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5" name="Multiply 64"/>
          <p:cNvSpPr/>
          <p:nvPr/>
        </p:nvSpPr>
        <p:spPr>
          <a:xfrm>
            <a:off x="7880702" y="3529764"/>
            <a:ext cx="245459" cy="21682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66" name="Multiply 65"/>
          <p:cNvSpPr/>
          <p:nvPr/>
        </p:nvSpPr>
        <p:spPr>
          <a:xfrm>
            <a:off x="8618186" y="4253122"/>
            <a:ext cx="245459" cy="21682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67" name="Isosceles Triangle 66"/>
          <p:cNvSpPr/>
          <p:nvPr/>
        </p:nvSpPr>
        <p:spPr>
          <a:xfrm>
            <a:off x="7216148" y="3825602"/>
            <a:ext cx="245459" cy="21682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8123751" y="4947052"/>
                <a:ext cx="398103" cy="507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667" y="5453067"/>
                <a:ext cx="53080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/>
          <p:cNvSpPr/>
          <p:nvPr/>
        </p:nvSpPr>
        <p:spPr>
          <a:xfrm>
            <a:off x="6744411" y="2990851"/>
            <a:ext cx="227590" cy="227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0" name="Rectangle 69"/>
          <p:cNvSpPr/>
          <p:nvPr/>
        </p:nvSpPr>
        <p:spPr>
          <a:xfrm>
            <a:off x="7081507" y="2853103"/>
            <a:ext cx="227590" cy="227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1" name="Rectangle 70"/>
          <p:cNvSpPr/>
          <p:nvPr/>
        </p:nvSpPr>
        <p:spPr>
          <a:xfrm>
            <a:off x="7388862" y="2985467"/>
            <a:ext cx="227590" cy="227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2" name="Rectangle 71"/>
          <p:cNvSpPr/>
          <p:nvPr/>
        </p:nvSpPr>
        <p:spPr>
          <a:xfrm>
            <a:off x="6929316" y="3287745"/>
            <a:ext cx="227590" cy="227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1919536" y="274638"/>
            <a:ext cx="6120680" cy="850106"/>
          </a:xfrm>
        </p:spPr>
        <p:txBody>
          <a:bodyPr/>
          <a:lstStyle/>
          <a:p>
            <a:r>
              <a:rPr lang="en-US" dirty="0" smtClean="0"/>
              <a:t>Multi-class classification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634120" y="2930760"/>
              <a:ext cx="2111760" cy="2010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28000" y="2924640"/>
                <a:ext cx="2126520" cy="202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616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One-vs-all (one-vs-rest)</a:t>
            </a:r>
            <a:endParaRPr lang="en-US" dirty="0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2003461" y="2125266"/>
            <a:ext cx="3878036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0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975451" y="2125266"/>
            <a:ext cx="2870364" cy="2230490"/>
            <a:chOff x="601935" y="1690688"/>
            <a:chExt cx="3827152" cy="2973986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1215660" y="1970621"/>
              <a:ext cx="0" cy="2393633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1040516" y="4086946"/>
              <a:ext cx="3388571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/>
                <p:cNvSpPr/>
                <p:nvPr/>
              </p:nvSpPr>
              <p:spPr>
                <a:xfrm>
                  <a:off x="601935" y="2299235"/>
                  <a:ext cx="805861" cy="6771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7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53" name="Rectangle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935" y="2299235"/>
                  <a:ext cx="663920" cy="5764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Isosceles Triangle 54"/>
            <p:cNvSpPr/>
            <p:nvPr/>
          </p:nvSpPr>
          <p:spPr>
            <a:xfrm>
              <a:off x="2121088" y="3735762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6" name="Isosceles Triangle 55"/>
            <p:cNvSpPr/>
            <p:nvPr/>
          </p:nvSpPr>
          <p:spPr>
            <a:xfrm>
              <a:off x="1482431" y="3601113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7" name="Multiply 56"/>
            <p:cNvSpPr/>
            <p:nvPr/>
          </p:nvSpPr>
          <p:spPr>
            <a:xfrm>
              <a:off x="2976829" y="2083625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58" name="Multiply 57"/>
            <p:cNvSpPr/>
            <p:nvPr/>
          </p:nvSpPr>
          <p:spPr>
            <a:xfrm>
              <a:off x="3413129" y="2772697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59" name="Multiply 58"/>
            <p:cNvSpPr/>
            <p:nvPr/>
          </p:nvSpPr>
          <p:spPr>
            <a:xfrm>
              <a:off x="3851775" y="2753245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60" name="Multiply 59"/>
            <p:cNvSpPr/>
            <p:nvPr/>
          </p:nvSpPr>
          <p:spPr>
            <a:xfrm>
              <a:off x="3552656" y="2299235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61" name="Isosceles Triangle 60"/>
            <p:cNvSpPr/>
            <p:nvPr/>
          </p:nvSpPr>
          <p:spPr>
            <a:xfrm>
              <a:off x="1461181" y="2924083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2" name="Isosceles Triangle 61"/>
            <p:cNvSpPr/>
            <p:nvPr/>
          </p:nvSpPr>
          <p:spPr>
            <a:xfrm>
              <a:off x="1872690" y="3192781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3" name="Isosceles Triangle 62"/>
            <p:cNvSpPr/>
            <p:nvPr/>
          </p:nvSpPr>
          <p:spPr>
            <a:xfrm>
              <a:off x="2498487" y="3280453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Multiply 64"/>
            <p:cNvSpPr/>
            <p:nvPr/>
          </p:nvSpPr>
          <p:spPr>
            <a:xfrm>
              <a:off x="2833741" y="2495394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66" name="Multiply 65"/>
            <p:cNvSpPr/>
            <p:nvPr/>
          </p:nvSpPr>
          <p:spPr>
            <a:xfrm>
              <a:off x="3710779" y="3355633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67" name="Isosceles Triangle 66"/>
            <p:cNvSpPr/>
            <p:nvPr/>
          </p:nvSpPr>
          <p:spPr>
            <a:xfrm>
              <a:off x="2043434" y="2847213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/>
                <p:cNvSpPr/>
                <p:nvPr/>
              </p:nvSpPr>
              <p:spPr>
                <a:xfrm>
                  <a:off x="3113024" y="3987566"/>
                  <a:ext cx="473436" cy="67710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700" dirty="0"/>
                </a:p>
              </p:txBody>
            </p:sp>
          </mc:Choice>
          <mc:Fallback xmlns="">
            <p:sp>
              <p:nvSpPr>
                <p:cNvPr id="50" name="Rectangle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3024" y="3987566"/>
                  <a:ext cx="473436" cy="576477"/>
                </a:xfrm>
                <a:prstGeom prst="rect">
                  <a:avLst/>
                </a:prstGeom>
                <a:blipFill>
                  <a:blip r:embed="rId3"/>
                  <a:stretch>
                    <a:fillRect r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Rectangle 68"/>
            <p:cNvSpPr/>
            <p:nvPr/>
          </p:nvSpPr>
          <p:spPr>
            <a:xfrm>
              <a:off x="1482431" y="1854502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883315" y="1690688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248830" y="1848099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02324" y="2207577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127054" y="4259860"/>
            <a:ext cx="3115997" cy="1061829"/>
            <a:chOff x="968477" y="4808824"/>
            <a:chExt cx="3652950" cy="1415772"/>
          </a:xfrm>
        </p:grpSpPr>
        <p:sp>
          <p:nvSpPr>
            <p:cNvPr id="49" name="Isosceles Triangle 48"/>
            <p:cNvSpPr/>
            <p:nvPr/>
          </p:nvSpPr>
          <p:spPr>
            <a:xfrm>
              <a:off x="2267041" y="4906255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Multiply 53"/>
            <p:cNvSpPr/>
            <p:nvPr/>
          </p:nvSpPr>
          <p:spPr>
            <a:xfrm>
              <a:off x="2238204" y="5764462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259454" y="5388144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68477" y="4808824"/>
              <a:ext cx="3652950" cy="14157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100" dirty="0"/>
                <a:t>Class 1:</a:t>
              </a:r>
            </a:p>
            <a:p>
              <a:r>
                <a:rPr lang="en-US" sz="2100" dirty="0"/>
                <a:t>Class 2: </a:t>
              </a:r>
            </a:p>
            <a:p>
              <a:r>
                <a:rPr lang="en-US" sz="2100" dirty="0"/>
                <a:t>Class 3: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152650" y="5321741"/>
                <a:ext cx="5066002" cy="559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   (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=1, 2, 3)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952653"/>
                <a:ext cx="6664197" cy="715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9" name="Group 118"/>
          <p:cNvGrpSpPr/>
          <p:nvPr/>
        </p:nvGrpSpPr>
        <p:grpSpPr>
          <a:xfrm>
            <a:off x="7774020" y="1127885"/>
            <a:ext cx="2582026" cy="1508557"/>
            <a:chOff x="523996" y="1690688"/>
            <a:chExt cx="4384117" cy="2707594"/>
          </a:xfrm>
        </p:grpSpPr>
        <p:cxnSp>
          <p:nvCxnSpPr>
            <p:cNvPr id="120" name="Straight Connector 119"/>
            <p:cNvCxnSpPr/>
            <p:nvPr/>
          </p:nvCxnSpPr>
          <p:spPr>
            <a:xfrm>
              <a:off x="1215660" y="1970621"/>
              <a:ext cx="0" cy="2393633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1040516" y="4086946"/>
              <a:ext cx="3388571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 121"/>
                <p:cNvSpPr/>
                <p:nvPr/>
              </p:nvSpPr>
              <p:spPr>
                <a:xfrm>
                  <a:off x="523996" y="2315674"/>
                  <a:ext cx="945226" cy="8286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22" name="Rectangle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96" y="2315675"/>
                  <a:ext cx="868308" cy="78717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Isosceles Triangle 122"/>
            <p:cNvSpPr/>
            <p:nvPr/>
          </p:nvSpPr>
          <p:spPr>
            <a:xfrm>
              <a:off x="2121088" y="3735762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Isosceles Triangle 123"/>
            <p:cNvSpPr/>
            <p:nvPr/>
          </p:nvSpPr>
          <p:spPr>
            <a:xfrm>
              <a:off x="1482431" y="3601113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/>
            <p:cNvSpPr/>
            <p:nvPr/>
          </p:nvSpPr>
          <p:spPr>
            <a:xfrm>
              <a:off x="2976829" y="2083625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3413129" y="2772697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75" y="2753245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3552656" y="2299235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29" name="Isosceles Triangle 128"/>
            <p:cNvSpPr/>
            <p:nvPr/>
          </p:nvSpPr>
          <p:spPr>
            <a:xfrm>
              <a:off x="1461181" y="2924083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0" name="Isosceles Triangle 129"/>
            <p:cNvSpPr/>
            <p:nvPr/>
          </p:nvSpPr>
          <p:spPr>
            <a:xfrm>
              <a:off x="1872690" y="3192781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1" name="Isosceles Triangle 130"/>
            <p:cNvSpPr/>
            <p:nvPr/>
          </p:nvSpPr>
          <p:spPr>
            <a:xfrm>
              <a:off x="2498487" y="3280453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2" name="Oval 131"/>
            <p:cNvSpPr/>
            <p:nvPr/>
          </p:nvSpPr>
          <p:spPr>
            <a:xfrm>
              <a:off x="2833741" y="2495394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3710779" y="335563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34" name="Isosceles Triangle 133"/>
            <p:cNvSpPr/>
            <p:nvPr/>
          </p:nvSpPr>
          <p:spPr>
            <a:xfrm>
              <a:off x="2043434" y="2847213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Rectangle 134"/>
                <p:cNvSpPr/>
                <p:nvPr/>
              </p:nvSpPr>
              <p:spPr>
                <a:xfrm>
                  <a:off x="4434676" y="3569675"/>
                  <a:ext cx="473437" cy="8286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5" name="Rectangle 1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4676" y="3569675"/>
                  <a:ext cx="473437" cy="787176"/>
                </a:xfrm>
                <a:prstGeom prst="rect">
                  <a:avLst/>
                </a:prstGeom>
                <a:blipFill>
                  <a:blip r:embed="rId6"/>
                  <a:stretch>
                    <a:fillRect r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Oval 135"/>
            <p:cNvSpPr/>
            <p:nvPr/>
          </p:nvSpPr>
          <p:spPr>
            <a:xfrm>
              <a:off x="1482431" y="1854502"/>
              <a:ext cx="270657" cy="27065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7" name="Oval 136"/>
            <p:cNvSpPr/>
            <p:nvPr/>
          </p:nvSpPr>
          <p:spPr>
            <a:xfrm>
              <a:off x="1883315" y="1690688"/>
              <a:ext cx="270657" cy="27065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8" name="Oval 137"/>
            <p:cNvSpPr/>
            <p:nvPr/>
          </p:nvSpPr>
          <p:spPr>
            <a:xfrm>
              <a:off x="2248830" y="1848099"/>
              <a:ext cx="270657" cy="27065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9" name="Oval 138"/>
            <p:cNvSpPr/>
            <p:nvPr/>
          </p:nvSpPr>
          <p:spPr>
            <a:xfrm>
              <a:off x="1702324" y="2207577"/>
              <a:ext cx="270657" cy="27065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7764233" y="2777396"/>
            <a:ext cx="2591851" cy="1525225"/>
            <a:chOff x="522273" y="1690688"/>
            <a:chExt cx="4400799" cy="2737510"/>
          </a:xfrm>
        </p:grpSpPr>
        <p:cxnSp>
          <p:nvCxnSpPr>
            <p:cNvPr id="183" name="Straight Connector 182"/>
            <p:cNvCxnSpPr/>
            <p:nvPr/>
          </p:nvCxnSpPr>
          <p:spPr>
            <a:xfrm>
              <a:off x="1215660" y="1970621"/>
              <a:ext cx="0" cy="2393633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flipV="1">
              <a:off x="1040516" y="4086946"/>
              <a:ext cx="3388571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Rectangle 184"/>
                <p:cNvSpPr/>
                <p:nvPr/>
              </p:nvSpPr>
              <p:spPr>
                <a:xfrm>
                  <a:off x="522273" y="2265832"/>
                  <a:ext cx="945226" cy="8286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85" name="Rectangle 1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273" y="2265833"/>
                  <a:ext cx="868308" cy="78717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Oval 185"/>
            <p:cNvSpPr/>
            <p:nvPr/>
          </p:nvSpPr>
          <p:spPr>
            <a:xfrm>
              <a:off x="2121088" y="3735762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7" name="Oval 186"/>
            <p:cNvSpPr/>
            <p:nvPr/>
          </p:nvSpPr>
          <p:spPr>
            <a:xfrm>
              <a:off x="1482431" y="360111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8" name="Oval 187"/>
            <p:cNvSpPr/>
            <p:nvPr/>
          </p:nvSpPr>
          <p:spPr>
            <a:xfrm>
              <a:off x="2976829" y="2083625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89" name="Oval 188"/>
            <p:cNvSpPr/>
            <p:nvPr/>
          </p:nvSpPr>
          <p:spPr>
            <a:xfrm>
              <a:off x="3413129" y="2772697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90" name="Oval 189"/>
            <p:cNvSpPr/>
            <p:nvPr/>
          </p:nvSpPr>
          <p:spPr>
            <a:xfrm>
              <a:off x="3851775" y="2753245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91" name="Oval 190"/>
            <p:cNvSpPr/>
            <p:nvPr/>
          </p:nvSpPr>
          <p:spPr>
            <a:xfrm>
              <a:off x="3552656" y="2299235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92" name="Oval 191"/>
            <p:cNvSpPr/>
            <p:nvPr/>
          </p:nvSpPr>
          <p:spPr>
            <a:xfrm>
              <a:off x="1461181" y="292408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3" name="Oval 192"/>
            <p:cNvSpPr/>
            <p:nvPr/>
          </p:nvSpPr>
          <p:spPr>
            <a:xfrm>
              <a:off x="1872690" y="3192781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4" name="Oval 193"/>
            <p:cNvSpPr/>
            <p:nvPr/>
          </p:nvSpPr>
          <p:spPr>
            <a:xfrm>
              <a:off x="2498487" y="328045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5" name="Oval 194"/>
            <p:cNvSpPr/>
            <p:nvPr/>
          </p:nvSpPr>
          <p:spPr>
            <a:xfrm>
              <a:off x="2833741" y="2495394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96" name="Oval 195"/>
            <p:cNvSpPr/>
            <p:nvPr/>
          </p:nvSpPr>
          <p:spPr>
            <a:xfrm>
              <a:off x="3710779" y="335563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97" name="Oval 196"/>
            <p:cNvSpPr/>
            <p:nvPr/>
          </p:nvSpPr>
          <p:spPr>
            <a:xfrm>
              <a:off x="2043434" y="284721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Rectangle 197"/>
                <p:cNvSpPr/>
                <p:nvPr/>
              </p:nvSpPr>
              <p:spPr>
                <a:xfrm>
                  <a:off x="4449635" y="3599591"/>
                  <a:ext cx="473437" cy="8286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8" name="Rectangle 1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635" y="3599590"/>
                  <a:ext cx="473437" cy="787176"/>
                </a:xfrm>
                <a:prstGeom prst="rect">
                  <a:avLst/>
                </a:prstGeom>
                <a:blipFill>
                  <a:blip r:embed="rId8"/>
                  <a:stretch>
                    <a:fillRect r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/>
            <p:cNvSpPr/>
            <p:nvPr/>
          </p:nvSpPr>
          <p:spPr>
            <a:xfrm>
              <a:off x="1482431" y="1854502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1883315" y="1690688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2248830" y="1848099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702324" y="2207577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7823845" y="4365444"/>
            <a:ext cx="2517752" cy="1512682"/>
            <a:chOff x="601935" y="1690688"/>
            <a:chExt cx="4274985" cy="2714997"/>
          </a:xfrm>
        </p:grpSpPr>
        <p:cxnSp>
          <p:nvCxnSpPr>
            <p:cNvPr id="204" name="Straight Connector 203"/>
            <p:cNvCxnSpPr/>
            <p:nvPr/>
          </p:nvCxnSpPr>
          <p:spPr>
            <a:xfrm>
              <a:off x="1215660" y="1970621"/>
              <a:ext cx="0" cy="2393633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flipV="1">
              <a:off x="1040516" y="4086946"/>
              <a:ext cx="3388571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Rectangle 205"/>
                <p:cNvSpPr/>
                <p:nvPr/>
              </p:nvSpPr>
              <p:spPr>
                <a:xfrm>
                  <a:off x="601935" y="2299234"/>
                  <a:ext cx="945226" cy="8286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6" name="Rectangle 20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935" y="2299234"/>
                  <a:ext cx="868308" cy="78717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7" name="Oval 206"/>
            <p:cNvSpPr/>
            <p:nvPr/>
          </p:nvSpPr>
          <p:spPr>
            <a:xfrm>
              <a:off x="2121088" y="3735762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8" name="Oval 207"/>
            <p:cNvSpPr/>
            <p:nvPr/>
          </p:nvSpPr>
          <p:spPr>
            <a:xfrm>
              <a:off x="1482431" y="360111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9" name="Multiply 208"/>
            <p:cNvSpPr/>
            <p:nvPr/>
          </p:nvSpPr>
          <p:spPr>
            <a:xfrm>
              <a:off x="2976829" y="2083625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210" name="Multiply 209"/>
            <p:cNvSpPr/>
            <p:nvPr/>
          </p:nvSpPr>
          <p:spPr>
            <a:xfrm>
              <a:off x="3413129" y="2772697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211" name="Multiply 210"/>
            <p:cNvSpPr/>
            <p:nvPr/>
          </p:nvSpPr>
          <p:spPr>
            <a:xfrm>
              <a:off x="3851775" y="2753245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212" name="Multiply 211"/>
            <p:cNvSpPr/>
            <p:nvPr/>
          </p:nvSpPr>
          <p:spPr>
            <a:xfrm>
              <a:off x="3552656" y="2299235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213" name="Oval 212"/>
            <p:cNvSpPr/>
            <p:nvPr/>
          </p:nvSpPr>
          <p:spPr>
            <a:xfrm>
              <a:off x="1461181" y="292408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4" name="Oval 213"/>
            <p:cNvSpPr/>
            <p:nvPr/>
          </p:nvSpPr>
          <p:spPr>
            <a:xfrm>
              <a:off x="1872690" y="3192781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5" name="Oval 214"/>
            <p:cNvSpPr/>
            <p:nvPr/>
          </p:nvSpPr>
          <p:spPr>
            <a:xfrm>
              <a:off x="2498487" y="328045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6" name="Multiply 215"/>
            <p:cNvSpPr/>
            <p:nvPr/>
          </p:nvSpPr>
          <p:spPr>
            <a:xfrm>
              <a:off x="2833741" y="2495394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217" name="Multiply 216"/>
            <p:cNvSpPr/>
            <p:nvPr/>
          </p:nvSpPr>
          <p:spPr>
            <a:xfrm>
              <a:off x="3710779" y="3355633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2043434" y="284721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Rectangle 218"/>
                <p:cNvSpPr/>
                <p:nvPr/>
              </p:nvSpPr>
              <p:spPr>
                <a:xfrm>
                  <a:off x="4403482" y="3577078"/>
                  <a:ext cx="473438" cy="8286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9" name="Rectangle 2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3483" y="3577077"/>
                  <a:ext cx="473437" cy="787176"/>
                </a:xfrm>
                <a:prstGeom prst="rect">
                  <a:avLst/>
                </a:prstGeom>
                <a:blipFill>
                  <a:blip r:embed="rId10"/>
                  <a:stretch>
                    <a:fillRect r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0" name="Oval 219"/>
            <p:cNvSpPr/>
            <p:nvPr/>
          </p:nvSpPr>
          <p:spPr>
            <a:xfrm>
              <a:off x="1482431" y="1854502"/>
              <a:ext cx="270657" cy="27065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1" name="Oval 220"/>
            <p:cNvSpPr/>
            <p:nvPr/>
          </p:nvSpPr>
          <p:spPr>
            <a:xfrm>
              <a:off x="1883315" y="1690688"/>
              <a:ext cx="270657" cy="27065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2" name="Oval 221"/>
            <p:cNvSpPr/>
            <p:nvPr/>
          </p:nvSpPr>
          <p:spPr>
            <a:xfrm>
              <a:off x="2248830" y="1848099"/>
              <a:ext cx="270657" cy="27065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3" name="Oval 222"/>
            <p:cNvSpPr/>
            <p:nvPr/>
          </p:nvSpPr>
          <p:spPr>
            <a:xfrm>
              <a:off x="1702324" y="2207577"/>
              <a:ext cx="270657" cy="27065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cxnSp>
        <p:nvCxnSpPr>
          <p:cNvPr id="34" name="Straight Arrow Connector 33"/>
          <p:cNvCxnSpPr>
            <a:stCxn id="27" idx="3"/>
          </p:cNvCxnSpPr>
          <p:nvPr/>
        </p:nvCxnSpPr>
        <p:spPr>
          <a:xfrm flipV="1">
            <a:off x="5881497" y="2055522"/>
            <a:ext cx="1691474" cy="17014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>
            <a:stCxn id="27" idx="3"/>
          </p:cNvCxnSpPr>
          <p:nvPr/>
        </p:nvCxnSpPr>
        <p:spPr>
          <a:xfrm flipV="1">
            <a:off x="5881497" y="3683598"/>
            <a:ext cx="1785598" cy="73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27" idx="3"/>
          </p:cNvCxnSpPr>
          <p:nvPr/>
        </p:nvCxnSpPr>
        <p:spPr>
          <a:xfrm>
            <a:off x="5881496" y="3757018"/>
            <a:ext cx="1700472" cy="14516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6519943" y="1917350"/>
                <a:ext cx="958276" cy="443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257" y="1413467"/>
                <a:ext cx="1187697" cy="5597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6696254" y="3297816"/>
                <a:ext cx="958276" cy="443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338" y="3254088"/>
                <a:ext cx="1187697" cy="5597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6364548" y="4789944"/>
                <a:ext cx="958276" cy="443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064" y="5243592"/>
                <a:ext cx="1187697" cy="55976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991308" y="5726907"/>
            <a:ext cx="1676693" cy="273844"/>
          </a:xfrm>
        </p:spPr>
        <p:txBody>
          <a:bodyPr/>
          <a:lstStyle/>
          <a:p>
            <a:pPr>
              <a:defRPr/>
            </a:pPr>
            <a:r>
              <a:rPr lang="en-US" sz="1050" dirty="0"/>
              <a:t>Slide credit: Andrew Ng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" name="Ink 2"/>
              <p14:cNvContentPartPr/>
              <p14:nvPr/>
            </p14:nvContentPartPr>
            <p14:xfrm>
              <a:off x="4268160" y="23040"/>
              <a:ext cx="5812560" cy="5850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58800" y="12600"/>
                <a:ext cx="5834520" cy="587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358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One-vs-all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000" dirty="0"/>
                  <a:t>Train a logistic regression classifier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0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0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d>
                          <m:dPr>
                            <m:ctrlPr>
                              <a:rPr lang="en-US" sz="3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sz="3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000" dirty="0"/>
                  <a:t> for each class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000" dirty="0"/>
                  <a:t> to predict the probability that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3000" dirty="0"/>
              </a:p>
              <a:p>
                <a:endParaRPr lang="en-US" sz="3000" dirty="0"/>
              </a:p>
              <a:p>
                <a:r>
                  <a:rPr lang="en-US" sz="3000" dirty="0"/>
                  <a:t>Given a new input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000" dirty="0"/>
                  <a:t>, pick the class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000" dirty="0"/>
                  <a:t>that maximizes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en-US" sz="3000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000" dirty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sz="3000" dirty="0">
                            <a:latin typeface="Cambria Math" panose="02040503050406030204" pitchFamily="18" charset="0"/>
                          </a:rPr>
                          <m:t>i</m:t>
                        </m:r>
                      </m:lim>
                    </m:limLow>
                  </m:oMath>
                </a14:m>
                <a:r>
                  <a:rPr lang="en-US" sz="3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0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0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d>
                          <m:dPr>
                            <m:ctrlPr>
                              <a:rPr lang="en-US" sz="3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sz="3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000" dirty="0"/>
              </a:p>
              <a:p>
                <a:pPr marL="0" indent="0">
                  <a:buNone/>
                </a:pPr>
                <a:endParaRPr lang="en-US" sz="3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5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991308" y="5726907"/>
            <a:ext cx="1676693" cy="273844"/>
          </a:xfrm>
        </p:spPr>
        <p:txBody>
          <a:bodyPr/>
          <a:lstStyle/>
          <a:p>
            <a:pPr>
              <a:defRPr/>
            </a:pPr>
            <a:r>
              <a:rPr lang="en-US" sz="1050" dirty="0"/>
              <a:t>Slide credit: Andrew Ng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501800" y="3719880"/>
              <a:ext cx="4471200" cy="2151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2080" y="3710160"/>
                <a:ext cx="4492800" cy="217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880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8591" y="1948892"/>
            <a:ext cx="9672688" cy="179886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Discriminative Approach - </a:t>
            </a:r>
            <a:r>
              <a:rPr lang="en-US" b="1" dirty="0">
                <a:solidFill>
                  <a:srgbClr val="C00000"/>
                </a:solidFill>
              </a:rPr>
              <a:t>Maximum </a:t>
            </a:r>
            <a:r>
              <a:rPr lang="en-US" b="1" u="sng" dirty="0">
                <a:solidFill>
                  <a:srgbClr val="C00000"/>
                </a:solidFill>
              </a:rPr>
              <a:t>conditional</a:t>
            </a:r>
            <a:r>
              <a:rPr lang="en-US" b="1" dirty="0">
                <a:solidFill>
                  <a:srgbClr val="C00000"/>
                </a:solidFill>
              </a:rPr>
              <a:t> likelihood </a:t>
            </a:r>
            <a:r>
              <a:rPr lang="en-US" b="1" dirty="0" smtClean="0">
                <a:solidFill>
                  <a:srgbClr val="C00000"/>
                </a:solidFill>
              </a:rPr>
              <a:t>estimate (MCLE)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148440" y="576360"/>
              <a:ext cx="2073960" cy="4169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37280" y="567360"/>
                <a:ext cx="2089440" cy="418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110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685800"/>
            <a:ext cx="9296400" cy="1143000"/>
          </a:xfrm>
        </p:spPr>
        <p:txBody>
          <a:bodyPr/>
          <a:lstStyle/>
          <a:p>
            <a:pPr algn="l"/>
            <a:r>
              <a:rPr lang="en-US" sz="3200" b="1" dirty="0"/>
              <a:t>Parameter estimation of generic 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9080" y="1706820"/>
            <a:ext cx="1193292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Logistic Regression holds in many problem settings beyond the GNB problem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General method required for estimating it in a more broad range of cases.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many cases we may suspect the GNB assumptions are not perfectly satisﬁed.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may wish to estimate the </a:t>
            </a:r>
            <a:r>
              <a:rPr lang="en-US" sz="2800" dirty="0" err="1"/>
              <a:t>wi</a:t>
            </a:r>
            <a:r>
              <a:rPr lang="en-US" sz="2800" dirty="0"/>
              <a:t> parameters directly from the data</a:t>
            </a:r>
          </a:p>
        </p:txBody>
      </p:sp>
    </p:spTree>
    <p:extLst>
      <p:ext uri="{BB962C8B-B14F-4D97-AF65-F5344CB8AC3E}">
        <p14:creationId xmlns:p14="http://schemas.microsoft.com/office/powerpoint/2010/main" val="429281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381" y="274638"/>
            <a:ext cx="8977227" cy="850106"/>
          </a:xfrm>
        </p:spPr>
        <p:txBody>
          <a:bodyPr/>
          <a:lstStyle/>
          <a:p>
            <a:r>
              <a:rPr lang="en-US" dirty="0" smtClean="0"/>
              <a:t>Discriminative Approach - </a:t>
            </a:r>
            <a:r>
              <a:rPr lang="en-US" b="1" dirty="0"/>
              <a:t>Data conditional likelihood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19536" y="1828801"/>
                <a:ext cx="8515350" cy="3774281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Training set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examples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⋯,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Maximum likelihood estimate for parameter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MLE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⋯,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  <a:p>
                <a:r>
                  <a:rPr lang="en-US" sz="2400" b="1" dirty="0">
                    <a:solidFill>
                      <a:srgbClr val="C00000"/>
                    </a:solidFill>
                  </a:rPr>
                  <a:t>Maximum </a:t>
                </a:r>
                <a:r>
                  <a:rPr lang="en-US" sz="2400" b="1" u="sng" dirty="0">
                    <a:solidFill>
                      <a:srgbClr val="C00000"/>
                    </a:solidFill>
                  </a:rPr>
                  <a:t>conditional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likelihood estimate </a:t>
                </a:r>
                <a:r>
                  <a:rPr lang="en-US" sz="2400" dirty="0"/>
                  <a:t>for parameter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9536" y="1828801"/>
                <a:ext cx="8515350" cy="3774281"/>
              </a:xfrm>
              <a:blipFill rotWithShape="0">
                <a:blip r:embed="rId2"/>
                <a:stretch>
                  <a:fillRect l="-1002" t="-1292" b="-51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991308" y="5726907"/>
            <a:ext cx="1676693" cy="273844"/>
          </a:xfrm>
        </p:spPr>
        <p:txBody>
          <a:bodyPr/>
          <a:lstStyle/>
          <a:p>
            <a:pPr>
              <a:defRPr/>
            </a:pPr>
            <a:r>
              <a:rPr lang="en-US" sz="1050" dirty="0"/>
              <a:t>Slide credit: Tom Mitchell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269520" y="2669400"/>
              <a:ext cx="5367960" cy="30758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2680" y="2657520"/>
                <a:ext cx="5386680" cy="309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749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431434"/>
                <a:ext cx="11951595" cy="3771631"/>
              </a:xfrm>
            </p:spPr>
            <p:txBody>
              <a:bodyPr>
                <a:noAutofit/>
              </a:bodyPr>
              <a:lstStyle/>
              <a:p>
                <a:r>
                  <a:rPr lang="en-US" sz="2400" b="1" dirty="0"/>
                  <a:t>Goal</a:t>
                </a:r>
                <a:r>
                  <a:rPr lang="en-US" sz="2400" dirty="0"/>
                  <a:t>: choose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to maximize conditional likelihood of training data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100" i="1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sz="21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100" i="1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100" i="1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sz="2100" dirty="0"/>
              </a:p>
              <a:p>
                <a:pPr lvl="1"/>
                <a:endParaRPr lang="en-US" sz="2100" dirty="0"/>
              </a:p>
              <a:p>
                <a:r>
                  <a:rPr lang="en-US" sz="2400" b="1" dirty="0"/>
                  <a:t>Training data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⋯,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b="1" dirty="0"/>
                  <a:t>Data likelihood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b="1" dirty="0"/>
                  <a:t>Data conditional likelihood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431434"/>
                <a:ext cx="11951595" cy="3771631"/>
              </a:xfrm>
              <a:blipFill rotWithShape="0">
                <a:blip r:embed="rId2"/>
                <a:stretch>
                  <a:fillRect l="-663" t="-1292" b="-33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466045" y="5440924"/>
                <a:ext cx="6547626" cy="845809"/>
              </a:xfrm>
              <a:prstGeom prst="rect">
                <a:avLst/>
              </a:prstGeom>
              <a:ln w="76200">
                <a:solidFill>
                  <a:srgbClr val="00B05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MCLE</m:t>
                        </m:r>
                      </m:sub>
                    </m:sSub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li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</m:oMath>
                </a14:m>
                <a:r>
                  <a:rPr lang="en-US" sz="33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3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3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3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3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3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3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33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3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33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sz="3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3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3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3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sz="33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045" y="5440924"/>
                <a:ext cx="6547626" cy="84580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991308" y="5726907"/>
            <a:ext cx="1676693" cy="273844"/>
          </a:xfrm>
        </p:spPr>
        <p:txBody>
          <a:bodyPr/>
          <a:lstStyle/>
          <a:p>
            <a:pPr>
              <a:defRPr/>
            </a:pPr>
            <a:r>
              <a:rPr lang="en-US" sz="1050" dirty="0"/>
              <a:t>Slide credit: Tom Mitchell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283760" y="1969920"/>
              <a:ext cx="6424200" cy="3272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4760" y="1960920"/>
                <a:ext cx="6444720" cy="329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460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Session Content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1"/>
            <a:ext cx="12192000" cy="4525963"/>
          </a:xfrm>
        </p:spPr>
        <p:txBody>
          <a:bodyPr>
            <a:normAutofit/>
          </a:bodyPr>
          <a:lstStyle/>
          <a:p>
            <a:r>
              <a:rPr lang="en-US" dirty="0"/>
              <a:t>Estimating Parameters </a:t>
            </a:r>
            <a:r>
              <a:rPr lang="en-IN" dirty="0" smtClean="0"/>
              <a:t>Logistic </a:t>
            </a:r>
            <a:r>
              <a:rPr lang="en-IN" dirty="0"/>
              <a:t>Regression </a:t>
            </a:r>
            <a:r>
              <a:rPr lang="en-IN" dirty="0" smtClean="0"/>
              <a:t>Bayesian approach (New </a:t>
            </a:r>
            <a:r>
              <a:rPr lang="en-IN" dirty="0" smtClean="0"/>
              <a:t>chapter  </a:t>
            </a:r>
            <a:r>
              <a:rPr lang="en-US" dirty="0" smtClean="0"/>
              <a:t>Tom Mitchell)</a:t>
            </a:r>
            <a:endParaRPr lang="en-IN" dirty="0" smtClean="0"/>
          </a:p>
          <a:p>
            <a:r>
              <a:rPr lang="en-US" dirty="0"/>
              <a:t>Estimating Parameters </a:t>
            </a:r>
            <a:r>
              <a:rPr lang="en-IN" dirty="0"/>
              <a:t>Linear Regression </a:t>
            </a:r>
            <a:r>
              <a:rPr lang="en-IN" dirty="0" smtClean="0"/>
              <a:t>closed form </a:t>
            </a:r>
            <a:r>
              <a:rPr lang="en-IN" dirty="0" smtClean="0"/>
              <a:t>solution (</a:t>
            </a:r>
            <a:r>
              <a:rPr lang="en-US" dirty="0"/>
              <a:t>Andrew Ng </a:t>
            </a:r>
            <a:r>
              <a:rPr lang="en-US" dirty="0" smtClean="0"/>
              <a:t>notes)</a:t>
            </a:r>
            <a:endParaRPr lang="en-IN" dirty="0"/>
          </a:p>
          <a:p>
            <a:pPr marL="285750" indent="-285750"/>
            <a:r>
              <a:rPr lang="en-US" dirty="0"/>
              <a:t>Bayesian linear regression (6.4 Tom Mitchell) </a:t>
            </a:r>
          </a:p>
          <a:p>
            <a:pPr marL="285750" indent="-285750"/>
            <a:r>
              <a:rPr lang="en-US" dirty="0" smtClean="0"/>
              <a:t>Linear </a:t>
            </a:r>
            <a:r>
              <a:rPr lang="en-US" dirty="0"/>
              <a:t>basis function models (3.1 Bishop) </a:t>
            </a:r>
            <a:endParaRPr lang="en-US" dirty="0" smtClean="0"/>
          </a:p>
          <a:p>
            <a:pPr marL="285750" indent="-285750"/>
            <a:r>
              <a:rPr lang="en-US" dirty="0"/>
              <a:t>Over fitting, Under fitting, </a:t>
            </a:r>
            <a:r>
              <a:rPr lang="en-US" dirty="0" smtClean="0"/>
              <a:t>Regularization (1.1 Bishop, Andrew Ng notes) </a:t>
            </a:r>
            <a:endParaRPr lang="en-US" dirty="0"/>
          </a:p>
          <a:p>
            <a:pPr marL="285750" indent="-285750"/>
            <a:endParaRPr lang="en-US" dirty="0"/>
          </a:p>
          <a:p>
            <a:pPr marL="285750" indent="-285750"/>
            <a:endParaRPr lang="en-US" dirty="0"/>
          </a:p>
          <a:p>
            <a:endParaRPr lang="en-IN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64160" y="2118960"/>
              <a:ext cx="7982280" cy="3363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8760" y="2109600"/>
                <a:ext cx="7998840" cy="337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468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22840" y="414360"/>
              <a:ext cx="9146880" cy="4065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0600" y="402120"/>
                <a:ext cx="9171000" cy="408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492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11921"/>
            <a:ext cx="6919664" cy="850106"/>
          </a:xfrm>
        </p:spPr>
        <p:txBody>
          <a:bodyPr/>
          <a:lstStyle/>
          <a:p>
            <a:r>
              <a:rPr lang="en-US" dirty="0" smtClean="0"/>
              <a:t>Expressing conditional log-likelihood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62027"/>
                <a:ext cx="11848563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 smtClean="0"/>
                  <a:t>)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62027"/>
                <a:ext cx="11848563" cy="548640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63520" y="2160"/>
              <a:ext cx="11808360" cy="6515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1640" y="-5400"/>
                <a:ext cx="11832120" cy="653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290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3335" y="1447801"/>
                <a:ext cx="10384665" cy="3941473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i="1" dirty="0"/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Goal: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Repeat {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 smtClean="0"/>
                  <a:t>} </a:t>
                </a:r>
                <a:r>
                  <a:rPr lang="en-US" sz="2400" dirty="0"/>
                  <a:t>(Simultaneously update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3335" y="1447801"/>
                <a:ext cx="10384665" cy="3941473"/>
              </a:xfrm>
              <a:blipFill rotWithShape="0">
                <a:blip r:embed="rId2"/>
                <a:stretch>
                  <a:fillRect l="-5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057400" y="5389275"/>
                <a:ext cx="5000576" cy="1100558"/>
              </a:xfrm>
              <a:prstGeom prst="rect">
                <a:avLst/>
              </a:prstGeom>
              <a:ln w="762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bSup>
                        <m:sSubSup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389275"/>
                <a:ext cx="5000576" cy="11005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673780" y="3071010"/>
            <a:ext cx="375538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/>
              <a:t>Good news</a:t>
            </a:r>
            <a:r>
              <a:rPr lang="en-US" sz="2100" dirty="0"/>
              <a:t>: Convex function!</a:t>
            </a:r>
          </a:p>
          <a:p>
            <a:r>
              <a:rPr lang="en-US" sz="2100" b="1" dirty="0"/>
              <a:t>Bad news</a:t>
            </a:r>
            <a:r>
              <a:rPr lang="en-US" sz="2100" dirty="0"/>
              <a:t>: No analytical solution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7381" y="6489833"/>
            <a:ext cx="1676693" cy="273844"/>
          </a:xfrm>
        </p:spPr>
        <p:txBody>
          <a:bodyPr/>
          <a:lstStyle/>
          <a:p>
            <a:pPr>
              <a:defRPr/>
            </a:pPr>
            <a:r>
              <a:rPr lang="en-US" sz="1050" dirty="0"/>
              <a:t>Slide credit: Andrew Ng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71720" y="610200"/>
              <a:ext cx="5083920" cy="4160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3080" y="597960"/>
                <a:ext cx="5104800" cy="418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531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Parameters for Linear Regression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Geometric approach</a:t>
            </a:r>
          </a:p>
          <a:p>
            <a:pPr lvl="1"/>
            <a:r>
              <a:rPr lang="en-US" dirty="0" smtClean="0"/>
              <a:t>Gradient Descent (</a:t>
            </a:r>
            <a:r>
              <a:rPr lang="en-US" dirty="0"/>
              <a:t>Done in session </a:t>
            </a:r>
            <a:r>
              <a:rPr lang="en-US" dirty="0" smtClean="0"/>
              <a:t>5)</a:t>
            </a:r>
            <a:endParaRPr lang="en-IN" dirty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Closed form solution</a:t>
            </a:r>
          </a:p>
          <a:p>
            <a:r>
              <a:rPr lang="en-US" dirty="0" smtClean="0"/>
              <a:t>Bayesian approach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Using Maximum Likelihood Estimation (Done in session 3)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116360" y="1669680"/>
              <a:ext cx="8330760" cy="3781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7360" y="1662480"/>
                <a:ext cx="8352720" cy="380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009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2259" y="2218385"/>
            <a:ext cx="8229600" cy="2572555"/>
          </a:xfrm>
        </p:spPr>
        <p:txBody>
          <a:bodyPr/>
          <a:lstStyle/>
          <a:p>
            <a:r>
              <a:rPr lang="en-US" dirty="0" smtClean="0"/>
              <a:t>Learning Model Parameters – Closed Form Solution </a:t>
            </a:r>
            <a:br>
              <a:rPr lang="en-US" dirty="0" smtClean="0"/>
            </a:br>
            <a:r>
              <a:rPr lang="en-US" dirty="0" smtClean="0"/>
              <a:t>(using vectorization)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505840" y="4229280"/>
              <a:ext cx="717480" cy="221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7200" y="4218120"/>
                <a:ext cx="737640" cy="24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717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525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86000" y="175320"/>
              <a:ext cx="9632160" cy="5991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480" y="166320"/>
                <a:ext cx="9652680" cy="601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235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525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838400" y="2693160"/>
              <a:ext cx="6202080" cy="3864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27600" y="2683800"/>
                <a:ext cx="6225480" cy="388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80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525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838240" y="151200"/>
              <a:ext cx="7268760" cy="4509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0680" y="141840"/>
                <a:ext cx="7282080" cy="452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0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524" y="-484854"/>
            <a:ext cx="8929352" cy="66970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66400" y="1649520"/>
              <a:ext cx="5455800" cy="4562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4520" y="1637280"/>
                <a:ext cx="5478480" cy="45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5142960" y="4556520"/>
              <a:ext cx="5938560" cy="1663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38640" y="4544280"/>
                <a:ext cx="5952240" cy="168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611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525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645560" y="1493640"/>
              <a:ext cx="10490760" cy="4999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5120" y="1481400"/>
                <a:ext cx="10512000" cy="501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383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56" y="-81594"/>
            <a:ext cx="8160907" cy="850106"/>
          </a:xfrm>
        </p:spPr>
        <p:txBody>
          <a:bodyPr>
            <a:normAutofit/>
          </a:bodyPr>
          <a:lstStyle/>
          <a:p>
            <a:r>
              <a:rPr lang="en-US" dirty="0" smtClean="0"/>
              <a:t>Recall………..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4256" y="901864"/>
                <a:ext cx="11997744" cy="595613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b="1" u="sng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Regression</a:t>
                </a:r>
              </a:p>
              <a:p>
                <a:pPr marL="0" indent="0">
                  <a:buNone/>
                </a:pPr>
                <a:r>
                  <a:rPr lang="en-US" sz="18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</a:t>
                </a:r>
                <a:r>
                  <a:rPr lang="en-US" sz="18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 function: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1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8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Learning :  </a:t>
                </a:r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1) Gradient descent: Repeat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 ≔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  <m:sSubSup>
                      <m:sSub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-45720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2) Solving normal equation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18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Inference 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test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test</m:t>
                        </m:r>
                      </m:sup>
                    </m:sSup>
                  </m:oMath>
                </a14:m>
                <a:endParaRPr lang="en-US" sz="18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800" b="1" u="sng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Logistic </a:t>
                </a:r>
                <a:r>
                  <a:rPr lang="en-US" sz="1800" b="1" u="sng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</a:t>
                </a:r>
              </a:p>
              <a:p>
                <a:pPr marL="0" indent="0">
                  <a:buNone/>
                </a:pPr>
                <a:r>
                  <a:rPr lang="en-US" sz="18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</a:t>
                </a:r>
                <a:r>
                  <a:rPr lang="en-US" sz="18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, ⋯, </m:t>
                        </m:r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8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18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 function </a:t>
                </a: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Learning :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Gradient descent: Repeat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 ≔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  <m:sSubSup>
                      <m:sSub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 </a:t>
                </a:r>
                <a:endParaRPr lang="en-US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Inference 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800" dirty="0">
                                <a:latin typeface="Cambria Math" panose="02040503050406030204" pitchFamily="18" charset="0"/>
                              </a:rPr>
                              <m:t>test</m:t>
                            </m:r>
                          </m:sup>
                        </m:sSup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latin typeface="Cambria Math" panose="02040503050406030204" pitchFamily="18" charset="0"/>
                                  </a:rPr>
                                  <m:t>test</m:t>
                                </m:r>
                              </m:sup>
                            </m:sSup>
                          </m:sup>
                        </m:sSup>
                      </m:den>
                    </m:f>
                  </m:oMath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800" b="1" u="sng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Naïve </a:t>
                </a:r>
                <a:r>
                  <a:rPr lang="en-US" sz="1800" b="1" u="sng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Bayes</a:t>
                </a:r>
              </a:p>
              <a:p>
                <a:r>
                  <a:rPr lang="en-US" sz="18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:</a:t>
                </a:r>
                <a14:m>
                  <m:oMath xmlns:m="http://schemas.openxmlformats.org/officeDocument/2006/math">
                    <m:r>
                      <a:rPr lang="en-US" sz="1800" b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, ⋯, 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 function :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MLE:   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Data</m:t>
                            </m:r>
                          </m:e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1800" b="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 MAP:  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Data</m:t>
                            </m:r>
                          </m:e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Learning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18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(Discrete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800" b="1" i="1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𝑖𝑗𝑘</m:t>
                            </m:r>
                          </m:sub>
                        </m:sSub>
                      </m:e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</a:t>
                </a:r>
                <a:r>
                  <a:rPr lang="en-US" sz="1800" b="1" dirty="0" smtClean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(Continuous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8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Inference: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1800" i="1" dirty="0">
                        <a:latin typeface="Cambria Math" panose="02040503050406030204" pitchFamily="18" charset="0"/>
                      </a:rPr>
                      <m:t>←</m:t>
                    </m:r>
                    <m:func>
                      <m:func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 dirty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test</m:t>
                                </m:r>
                              </m:sup>
                            </m:sSubSup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8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256" y="901864"/>
                <a:ext cx="11997744" cy="5956135"/>
              </a:xfrm>
              <a:blipFill rotWithShape="0">
                <a:blip r:embed="rId4"/>
                <a:stretch>
                  <a:fillRect l="-457" t="-6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23" y="3029199"/>
            <a:ext cx="4646547" cy="62809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2756079"/>
            <a:ext cx="12192000" cy="12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4616733"/>
            <a:ext cx="12192000" cy="12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1290240" y="2160"/>
              <a:ext cx="10072800" cy="6340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8360" y="-5760"/>
                <a:ext cx="10090800" cy="636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631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2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99129" y="3200400"/>
            <a:ext cx="8229600" cy="1143000"/>
          </a:xfrm>
        </p:spPr>
        <p:txBody>
          <a:bodyPr/>
          <a:lstStyle/>
          <a:p>
            <a:r>
              <a:rPr lang="en-US" dirty="0" smtClean="0"/>
              <a:t>Linear Basis Function Models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3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525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44360" y="2160"/>
              <a:ext cx="9148320" cy="65890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000" y="-8280"/>
                <a:ext cx="9168840" cy="660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127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9525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943720" y="1382040"/>
              <a:ext cx="6852600" cy="4985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38680" y="1370520"/>
                <a:ext cx="6866640" cy="500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686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525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371840" y="1788840"/>
              <a:ext cx="5003280" cy="3835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9960" y="1780200"/>
                <a:ext cx="5025960" cy="385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33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525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517120" y="1213560"/>
              <a:ext cx="9162000" cy="4514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1360" y="1205280"/>
                <a:ext cx="9179280" cy="45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070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34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42963" y="4870034"/>
            <a:ext cx="6096000" cy="120032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-Roman"/>
              </a:rPr>
              <a:t>By using nonlinear basis functions, we allow the function </a:t>
            </a:r>
            <a:r>
              <a:rPr lang="en-US" i="1" dirty="0" smtClean="0">
                <a:solidFill>
                  <a:srgbClr val="FF0000"/>
                </a:solidFill>
                <a:latin typeface="CMMI10"/>
              </a:rPr>
              <a:t>y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(</a:t>
            </a:r>
            <a:r>
              <a:rPr lang="en-US" b="1" dirty="0" err="1" smtClean="0">
                <a:solidFill>
                  <a:srgbClr val="FF0000"/>
                </a:solidFill>
                <a:latin typeface="CMBX10"/>
              </a:rPr>
              <a:t>x</a:t>
            </a:r>
            <a:r>
              <a:rPr lang="en-US" i="1" dirty="0" err="1" smtClean="0">
                <a:solidFill>
                  <a:srgbClr val="FF0000"/>
                </a:solidFill>
                <a:latin typeface="CMMI10"/>
              </a:rPr>
              <a:t>,</a:t>
            </a:r>
            <a:r>
              <a:rPr lang="en-US" b="1" dirty="0" err="1" smtClean="0">
                <a:solidFill>
                  <a:srgbClr val="FF0000"/>
                </a:solidFill>
                <a:latin typeface="CMBX10"/>
              </a:rPr>
              <a:t>w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) </a:t>
            </a:r>
            <a:r>
              <a:rPr lang="en-US" dirty="0">
                <a:solidFill>
                  <a:srgbClr val="FF0000"/>
                </a:solidFill>
                <a:latin typeface="Times-Roman"/>
              </a:rPr>
              <a:t>to be a </a:t>
            </a:r>
            <a:r>
              <a:rPr lang="en-US" dirty="0" smtClean="0">
                <a:solidFill>
                  <a:srgbClr val="FF0000"/>
                </a:solidFill>
                <a:latin typeface="Times-Roman"/>
              </a:rPr>
              <a:t>nonlinear function </a:t>
            </a:r>
            <a:r>
              <a:rPr lang="en-US" dirty="0">
                <a:solidFill>
                  <a:srgbClr val="FF0000"/>
                </a:solidFill>
                <a:latin typeface="Times-Roman"/>
              </a:rPr>
              <a:t>of the input vector </a:t>
            </a:r>
            <a:r>
              <a:rPr lang="en-US" b="1" dirty="0">
                <a:solidFill>
                  <a:srgbClr val="FF0000"/>
                </a:solidFill>
                <a:latin typeface="CMBX10"/>
              </a:rPr>
              <a:t>x</a:t>
            </a:r>
            <a:r>
              <a:rPr lang="en-US" dirty="0">
                <a:solidFill>
                  <a:srgbClr val="FF0000"/>
                </a:solidFill>
                <a:latin typeface="Times-Roman"/>
              </a:rPr>
              <a:t>. </a:t>
            </a:r>
            <a:r>
              <a:rPr lang="en-US" dirty="0" smtClean="0">
                <a:solidFill>
                  <a:srgbClr val="FF0000"/>
                </a:solidFill>
                <a:latin typeface="Times-Roman"/>
              </a:rPr>
              <a:t>They are called linear models because </a:t>
            </a:r>
            <a:r>
              <a:rPr lang="en-US" dirty="0">
                <a:solidFill>
                  <a:srgbClr val="FF0000"/>
                </a:solidFill>
                <a:latin typeface="Times-Roman"/>
              </a:rPr>
              <a:t>this function is linear in </a:t>
            </a:r>
            <a:r>
              <a:rPr lang="en-US" b="1" dirty="0">
                <a:solidFill>
                  <a:srgbClr val="FF0000"/>
                </a:solidFill>
                <a:latin typeface="CMBX10"/>
              </a:rPr>
              <a:t>w</a:t>
            </a:r>
            <a:r>
              <a:rPr lang="en-US" dirty="0">
                <a:solidFill>
                  <a:srgbClr val="FF0000"/>
                </a:solidFill>
                <a:latin typeface="Times-Roman"/>
              </a:rPr>
              <a:t>. It is this</a:t>
            </a:r>
            <a:endParaRPr lang="en-IN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13920" y="24840"/>
              <a:ext cx="10415880" cy="5524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920" y="15480"/>
                <a:ext cx="10436040" cy="554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759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338230" y="2856962"/>
            <a:ext cx="9244169" cy="174551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Over fitting, Under fitting, Regularization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83800" y="2567520"/>
              <a:ext cx="4592520" cy="2028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5880" y="2558520"/>
                <a:ext cx="4607280" cy="204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810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53995" y="1690688"/>
            <a:ext cx="3774317" cy="2517568"/>
            <a:chOff x="3284511" y="1865600"/>
            <a:chExt cx="6020973" cy="4016147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537730" y="2796124"/>
              <a:ext cx="0" cy="2782198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3284511" y="5177395"/>
              <a:ext cx="6020973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Multiply 6"/>
            <p:cNvSpPr/>
            <p:nvPr/>
          </p:nvSpPr>
          <p:spPr>
            <a:xfrm>
              <a:off x="3967290" y="453120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85122" y="1865600"/>
              <a:ext cx="1394159" cy="8888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Price ($)</a:t>
              </a:r>
              <a:br>
                <a:rPr lang="en-US" dirty="0" smtClean="0"/>
              </a:br>
              <a:r>
                <a:rPr lang="en-US" dirty="0" smtClean="0"/>
                <a:t>in 1000’s</a:t>
              </a:r>
              <a:endParaRPr lang="en-US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3651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2414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132394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04736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9465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>
              <a:off x="3537730" y="4630066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>
              <a:off x="3537730" y="4191905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>
              <a:off x="3537730" y="3746410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6200000">
              <a:off x="3537730" y="3288912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Multiply 26"/>
            <p:cNvSpPr/>
            <p:nvPr/>
          </p:nvSpPr>
          <p:spPr>
            <a:xfrm>
              <a:off x="4513277" y="368314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8" name="Multiply 27"/>
            <p:cNvSpPr/>
            <p:nvPr/>
          </p:nvSpPr>
          <p:spPr>
            <a:xfrm>
              <a:off x="5243688" y="310118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9" name="Multiply 28"/>
            <p:cNvSpPr/>
            <p:nvPr/>
          </p:nvSpPr>
          <p:spPr>
            <a:xfrm>
              <a:off x="5641190" y="332628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0" name="Multiply 29"/>
            <p:cNvSpPr/>
            <p:nvPr/>
          </p:nvSpPr>
          <p:spPr>
            <a:xfrm>
              <a:off x="6279985" y="289827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1" name="Multiply 30"/>
            <p:cNvSpPr/>
            <p:nvPr/>
          </p:nvSpPr>
          <p:spPr>
            <a:xfrm>
              <a:off x="6701535" y="3107858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2" name="Multiply 31"/>
            <p:cNvSpPr/>
            <p:nvPr/>
          </p:nvSpPr>
          <p:spPr>
            <a:xfrm>
              <a:off x="6121003" y="3290901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3" name="Multiply 32"/>
            <p:cNvSpPr/>
            <p:nvPr/>
          </p:nvSpPr>
          <p:spPr>
            <a:xfrm>
              <a:off x="7109151" y="268907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4" name="Multiply 33"/>
            <p:cNvSpPr/>
            <p:nvPr/>
          </p:nvSpPr>
          <p:spPr>
            <a:xfrm>
              <a:off x="7616508" y="286753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5" name="Multiply 34"/>
            <p:cNvSpPr/>
            <p:nvPr/>
          </p:nvSpPr>
          <p:spPr>
            <a:xfrm>
              <a:off x="4350351" y="419390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59107" y="5373818"/>
              <a:ext cx="1965579" cy="5079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Size in feet^2</a:t>
              </a:r>
              <a:endParaRPr lang="en-US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422413" y="1690688"/>
            <a:ext cx="3774317" cy="2517568"/>
            <a:chOff x="3284511" y="1865600"/>
            <a:chExt cx="6020973" cy="4016147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3537730" y="2796124"/>
              <a:ext cx="0" cy="2782198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3284511" y="5177395"/>
              <a:ext cx="6020973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Multiply 64"/>
            <p:cNvSpPr/>
            <p:nvPr/>
          </p:nvSpPr>
          <p:spPr>
            <a:xfrm>
              <a:off x="3967290" y="453120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385122" y="1865600"/>
              <a:ext cx="1394159" cy="8888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Price ($)</a:t>
              </a:r>
              <a:br>
                <a:rPr lang="en-US" dirty="0" smtClean="0"/>
              </a:br>
              <a:r>
                <a:rPr lang="en-US" dirty="0" smtClean="0"/>
                <a:t>in 1000’s</a:t>
              </a:r>
              <a:endParaRPr lang="en-US" dirty="0"/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43651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52414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6132394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704736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79465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>
              <a:off x="3537730" y="4630066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>
              <a:off x="3537730" y="4191905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>
              <a:off x="3537730" y="3746410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>
              <a:off x="3537730" y="3288912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Multiply 75"/>
            <p:cNvSpPr/>
            <p:nvPr/>
          </p:nvSpPr>
          <p:spPr>
            <a:xfrm>
              <a:off x="4513277" y="368314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7" name="Multiply 76"/>
            <p:cNvSpPr/>
            <p:nvPr/>
          </p:nvSpPr>
          <p:spPr>
            <a:xfrm>
              <a:off x="5243688" y="310118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8" name="Multiply 77"/>
            <p:cNvSpPr/>
            <p:nvPr/>
          </p:nvSpPr>
          <p:spPr>
            <a:xfrm>
              <a:off x="5641190" y="332628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9" name="Multiply 78"/>
            <p:cNvSpPr/>
            <p:nvPr/>
          </p:nvSpPr>
          <p:spPr>
            <a:xfrm>
              <a:off x="6279985" y="289827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0" name="Multiply 79"/>
            <p:cNvSpPr/>
            <p:nvPr/>
          </p:nvSpPr>
          <p:spPr>
            <a:xfrm>
              <a:off x="6701535" y="3107858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1" name="Multiply 80"/>
            <p:cNvSpPr/>
            <p:nvPr/>
          </p:nvSpPr>
          <p:spPr>
            <a:xfrm>
              <a:off x="6121003" y="3290901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2" name="Multiply 81"/>
            <p:cNvSpPr/>
            <p:nvPr/>
          </p:nvSpPr>
          <p:spPr>
            <a:xfrm>
              <a:off x="7109151" y="268907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3" name="Multiply 82"/>
            <p:cNvSpPr/>
            <p:nvPr/>
          </p:nvSpPr>
          <p:spPr>
            <a:xfrm>
              <a:off x="7616508" y="286753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4" name="Multiply 83"/>
            <p:cNvSpPr/>
            <p:nvPr/>
          </p:nvSpPr>
          <p:spPr>
            <a:xfrm>
              <a:off x="4350351" y="419390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859107" y="5373818"/>
              <a:ext cx="1965579" cy="5079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Size in feet^2</a:t>
              </a:r>
              <a:endParaRPr lang="en-US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318552" y="1706574"/>
            <a:ext cx="3774317" cy="2517568"/>
            <a:chOff x="3284511" y="1865600"/>
            <a:chExt cx="6020973" cy="4016147"/>
          </a:xfrm>
        </p:grpSpPr>
        <p:cxnSp>
          <p:nvCxnSpPr>
            <p:cNvPr id="87" name="Straight Connector 86"/>
            <p:cNvCxnSpPr/>
            <p:nvPr/>
          </p:nvCxnSpPr>
          <p:spPr>
            <a:xfrm>
              <a:off x="3537730" y="2796124"/>
              <a:ext cx="0" cy="2782198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3284511" y="5177395"/>
              <a:ext cx="6020973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Multiply 88"/>
            <p:cNvSpPr/>
            <p:nvPr/>
          </p:nvSpPr>
          <p:spPr>
            <a:xfrm>
              <a:off x="3967290" y="453120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385122" y="1865600"/>
              <a:ext cx="1394159" cy="8888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Price ($)</a:t>
              </a:r>
              <a:br>
                <a:rPr lang="en-US" dirty="0" smtClean="0"/>
              </a:br>
              <a:r>
                <a:rPr lang="en-US" dirty="0" smtClean="0"/>
                <a:t>in 1000’s</a:t>
              </a:r>
              <a:endParaRPr lang="en-US" dirty="0"/>
            </a:p>
          </p:txBody>
        </p:sp>
        <p:cxnSp>
          <p:nvCxnSpPr>
            <p:cNvPr id="91" name="Straight Connector 90"/>
            <p:cNvCxnSpPr/>
            <p:nvPr/>
          </p:nvCxnSpPr>
          <p:spPr>
            <a:xfrm>
              <a:off x="43651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2414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6132394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704736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79465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16200000">
              <a:off x="3537730" y="4630066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16200000">
              <a:off x="3537730" y="4191905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rot="16200000">
              <a:off x="3537730" y="3746410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16200000">
              <a:off x="3537730" y="3288912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Multiply 99"/>
            <p:cNvSpPr/>
            <p:nvPr/>
          </p:nvSpPr>
          <p:spPr>
            <a:xfrm>
              <a:off x="4513277" y="368314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1" name="Multiply 100"/>
            <p:cNvSpPr/>
            <p:nvPr/>
          </p:nvSpPr>
          <p:spPr>
            <a:xfrm>
              <a:off x="5243688" y="310118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2" name="Multiply 101"/>
            <p:cNvSpPr/>
            <p:nvPr/>
          </p:nvSpPr>
          <p:spPr>
            <a:xfrm>
              <a:off x="5641190" y="332628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3" name="Multiply 102"/>
            <p:cNvSpPr/>
            <p:nvPr/>
          </p:nvSpPr>
          <p:spPr>
            <a:xfrm>
              <a:off x="6279985" y="289827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4" name="Multiply 103"/>
            <p:cNvSpPr/>
            <p:nvPr/>
          </p:nvSpPr>
          <p:spPr>
            <a:xfrm>
              <a:off x="6701535" y="3107858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5" name="Multiply 104"/>
            <p:cNvSpPr/>
            <p:nvPr/>
          </p:nvSpPr>
          <p:spPr>
            <a:xfrm>
              <a:off x="6121003" y="3290901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6" name="Multiply 105"/>
            <p:cNvSpPr/>
            <p:nvPr/>
          </p:nvSpPr>
          <p:spPr>
            <a:xfrm>
              <a:off x="7109151" y="268907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7" name="Multiply 106"/>
            <p:cNvSpPr/>
            <p:nvPr/>
          </p:nvSpPr>
          <p:spPr>
            <a:xfrm>
              <a:off x="7616508" y="286753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8" name="Multiply 107"/>
            <p:cNvSpPr/>
            <p:nvPr/>
          </p:nvSpPr>
          <p:spPr>
            <a:xfrm>
              <a:off x="4350351" y="419390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859107" y="5373818"/>
              <a:ext cx="1965579" cy="5079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Size in feet^2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489598" y="4292716"/>
                <a:ext cx="293504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98" y="4292716"/>
                <a:ext cx="2935047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4144801" y="4292204"/>
                <a:ext cx="390239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801" y="4292204"/>
                <a:ext cx="3902397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/>
              <p:cNvSpPr/>
              <p:nvPr/>
            </p:nvSpPr>
            <p:spPr>
              <a:xfrm>
                <a:off x="7970480" y="4292662"/>
                <a:ext cx="390239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3" name="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480" y="4292662"/>
                <a:ext cx="3902397" cy="830997"/>
              </a:xfrm>
              <a:prstGeom prst="rect">
                <a:avLst/>
              </a:prstGeom>
              <a:blipFill>
                <a:blip r:embed="rId5"/>
                <a:stretch>
                  <a:fillRect b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Rectangle 113"/>
          <p:cNvSpPr/>
          <p:nvPr/>
        </p:nvSpPr>
        <p:spPr>
          <a:xfrm>
            <a:off x="1110414" y="5024692"/>
            <a:ext cx="22210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/>
              <a:t>Underfitting</a:t>
            </a:r>
            <a:endParaRPr lang="en-US" sz="3200" dirty="0"/>
          </a:p>
        </p:txBody>
      </p:sp>
      <p:sp>
        <p:nvSpPr>
          <p:cNvPr id="115" name="Rectangle 114"/>
          <p:cNvSpPr/>
          <p:nvPr/>
        </p:nvSpPr>
        <p:spPr>
          <a:xfrm>
            <a:off x="9271130" y="5024692"/>
            <a:ext cx="1979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Overfitting</a:t>
            </a:r>
            <a:endParaRPr lang="en-US" sz="3200" dirty="0"/>
          </a:p>
        </p:txBody>
      </p:sp>
      <p:sp>
        <p:nvSpPr>
          <p:cNvPr id="116" name="Rectangle 115"/>
          <p:cNvSpPr/>
          <p:nvPr/>
        </p:nvSpPr>
        <p:spPr>
          <a:xfrm>
            <a:off x="5437773" y="5029365"/>
            <a:ext cx="1700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Just right</a:t>
            </a:r>
            <a:endParaRPr lang="en-US" sz="3200" dirty="0"/>
          </a:p>
        </p:txBody>
      </p:sp>
      <p:sp>
        <p:nvSpPr>
          <p:cNvPr id="117" name="Rectangle 116"/>
          <p:cNvSpPr/>
          <p:nvPr/>
        </p:nvSpPr>
        <p:spPr>
          <a:xfrm>
            <a:off x="922556" y="5838519"/>
            <a:ext cx="21307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00B050"/>
                </a:solidFill>
              </a:rPr>
              <a:t>High bias</a:t>
            </a:r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629557" y="5838519"/>
            <a:ext cx="30689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00B050"/>
                </a:solidFill>
              </a:rPr>
              <a:t>High variance</a:t>
            </a:r>
            <a:endParaRPr lang="en-US" sz="4000" b="1" dirty="0">
              <a:solidFill>
                <a:srgbClr val="00B050"/>
              </a:solidFill>
            </a:endParaRPr>
          </a:p>
        </p:txBody>
      </p:sp>
      <p:cxnSp>
        <p:nvCxnSpPr>
          <p:cNvPr id="120" name="Straight Connector 119"/>
          <p:cNvCxnSpPr/>
          <p:nvPr/>
        </p:nvCxnSpPr>
        <p:spPr>
          <a:xfrm flipV="1">
            <a:off x="353995" y="1999333"/>
            <a:ext cx="3267834" cy="17673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Freeform 122"/>
          <p:cNvSpPr/>
          <p:nvPr/>
        </p:nvSpPr>
        <p:spPr>
          <a:xfrm>
            <a:off x="4746391" y="2273998"/>
            <a:ext cx="3023699" cy="1492727"/>
          </a:xfrm>
          <a:custGeom>
            <a:avLst/>
            <a:gdLst>
              <a:gd name="connsiteX0" fmla="*/ 0 w 1581665"/>
              <a:gd name="connsiteY0" fmla="*/ 1482811 h 1482811"/>
              <a:gd name="connsiteX1" fmla="*/ 1581665 w 1581665"/>
              <a:gd name="connsiteY1" fmla="*/ 0 h 1482811"/>
              <a:gd name="connsiteX0" fmla="*/ 0 w 1581665"/>
              <a:gd name="connsiteY0" fmla="*/ 1482811 h 1482811"/>
              <a:gd name="connsiteX1" fmla="*/ 678733 w 1581665"/>
              <a:gd name="connsiteY1" fmla="*/ 407471 h 1482811"/>
              <a:gd name="connsiteX2" fmla="*/ 1581665 w 1581665"/>
              <a:gd name="connsiteY2" fmla="*/ 0 h 1482811"/>
              <a:gd name="connsiteX0" fmla="*/ 0 w 2137719"/>
              <a:gd name="connsiteY0" fmla="*/ 1371600 h 1371600"/>
              <a:gd name="connsiteX1" fmla="*/ 678733 w 2137719"/>
              <a:gd name="connsiteY1" fmla="*/ 296260 h 1371600"/>
              <a:gd name="connsiteX2" fmla="*/ 2137719 w 2137719"/>
              <a:gd name="connsiteY2" fmla="*/ 0 h 1371600"/>
              <a:gd name="connsiteX0" fmla="*/ 0 w 2360141"/>
              <a:gd name="connsiteY0" fmla="*/ 1272746 h 1272746"/>
              <a:gd name="connsiteX1" fmla="*/ 901155 w 2360141"/>
              <a:gd name="connsiteY1" fmla="*/ 296260 h 1272746"/>
              <a:gd name="connsiteX2" fmla="*/ 2360141 w 2360141"/>
              <a:gd name="connsiteY2" fmla="*/ 0 h 1272746"/>
              <a:gd name="connsiteX0" fmla="*/ 0 w 2360141"/>
              <a:gd name="connsiteY0" fmla="*/ 1272746 h 1272746"/>
              <a:gd name="connsiteX1" fmla="*/ 962939 w 2360141"/>
              <a:gd name="connsiteY1" fmla="*/ 123265 h 1272746"/>
              <a:gd name="connsiteX2" fmla="*/ 2360141 w 2360141"/>
              <a:gd name="connsiteY2" fmla="*/ 0 h 1272746"/>
              <a:gd name="connsiteX0" fmla="*/ 0 w 2360141"/>
              <a:gd name="connsiteY0" fmla="*/ 1285743 h 1285743"/>
              <a:gd name="connsiteX1" fmla="*/ 962939 w 2360141"/>
              <a:gd name="connsiteY1" fmla="*/ 136262 h 1285743"/>
              <a:gd name="connsiteX2" fmla="*/ 2360141 w 2360141"/>
              <a:gd name="connsiteY2" fmla="*/ 12997 h 1285743"/>
              <a:gd name="connsiteX0" fmla="*/ 0 w 2360141"/>
              <a:gd name="connsiteY0" fmla="*/ 1285743 h 1285743"/>
              <a:gd name="connsiteX1" fmla="*/ 962939 w 2360141"/>
              <a:gd name="connsiteY1" fmla="*/ 136262 h 1285743"/>
              <a:gd name="connsiteX2" fmla="*/ 2360141 w 2360141"/>
              <a:gd name="connsiteY2" fmla="*/ 12997 h 1285743"/>
              <a:gd name="connsiteX0" fmla="*/ 0 w 2360141"/>
              <a:gd name="connsiteY0" fmla="*/ 1272746 h 1272746"/>
              <a:gd name="connsiteX1" fmla="*/ 1024722 w 2360141"/>
              <a:gd name="connsiteY1" fmla="*/ 246833 h 1272746"/>
              <a:gd name="connsiteX2" fmla="*/ 2360141 w 2360141"/>
              <a:gd name="connsiteY2" fmla="*/ 0 h 1272746"/>
              <a:gd name="connsiteX0" fmla="*/ 0 w 2360141"/>
              <a:gd name="connsiteY0" fmla="*/ 1272746 h 1272746"/>
              <a:gd name="connsiteX1" fmla="*/ 957503 w 2360141"/>
              <a:gd name="connsiteY1" fmla="*/ 367823 h 1272746"/>
              <a:gd name="connsiteX2" fmla="*/ 2360141 w 2360141"/>
              <a:gd name="connsiteY2" fmla="*/ 0 h 1272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0141" h="1272746">
                <a:moveTo>
                  <a:pt x="0" y="1272746"/>
                </a:moveTo>
                <a:cubicBezTo>
                  <a:pt x="271552" y="1017272"/>
                  <a:pt x="451173" y="660367"/>
                  <a:pt x="957503" y="367823"/>
                </a:cubicBezTo>
                <a:cubicBezTo>
                  <a:pt x="1410880" y="129027"/>
                  <a:pt x="1894407" y="41088"/>
                  <a:pt x="2360141" y="0"/>
                </a:cubicBezTo>
              </a:path>
            </a:pathLst>
          </a:custGeom>
          <a:noFill/>
          <a:ln w="762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 123"/>
          <p:cNvSpPr/>
          <p:nvPr/>
        </p:nvSpPr>
        <p:spPr>
          <a:xfrm>
            <a:off x="8629557" y="2329662"/>
            <a:ext cx="3017723" cy="1456893"/>
          </a:xfrm>
          <a:custGeom>
            <a:avLst/>
            <a:gdLst>
              <a:gd name="connsiteX0" fmla="*/ 0 w 1581665"/>
              <a:gd name="connsiteY0" fmla="*/ 1482811 h 1482811"/>
              <a:gd name="connsiteX1" fmla="*/ 1581665 w 1581665"/>
              <a:gd name="connsiteY1" fmla="*/ 0 h 1482811"/>
              <a:gd name="connsiteX0" fmla="*/ 0 w 1581665"/>
              <a:gd name="connsiteY0" fmla="*/ 1482811 h 1482811"/>
              <a:gd name="connsiteX1" fmla="*/ 678733 w 1581665"/>
              <a:gd name="connsiteY1" fmla="*/ 407471 h 1482811"/>
              <a:gd name="connsiteX2" fmla="*/ 1581665 w 1581665"/>
              <a:gd name="connsiteY2" fmla="*/ 0 h 1482811"/>
              <a:gd name="connsiteX0" fmla="*/ 0 w 2137719"/>
              <a:gd name="connsiteY0" fmla="*/ 1371600 h 1371600"/>
              <a:gd name="connsiteX1" fmla="*/ 678733 w 2137719"/>
              <a:gd name="connsiteY1" fmla="*/ 296260 h 1371600"/>
              <a:gd name="connsiteX2" fmla="*/ 2137719 w 2137719"/>
              <a:gd name="connsiteY2" fmla="*/ 0 h 1371600"/>
              <a:gd name="connsiteX0" fmla="*/ 0 w 2360141"/>
              <a:gd name="connsiteY0" fmla="*/ 1272746 h 1272746"/>
              <a:gd name="connsiteX1" fmla="*/ 901155 w 2360141"/>
              <a:gd name="connsiteY1" fmla="*/ 296260 h 1272746"/>
              <a:gd name="connsiteX2" fmla="*/ 2360141 w 2360141"/>
              <a:gd name="connsiteY2" fmla="*/ 0 h 1272746"/>
              <a:gd name="connsiteX0" fmla="*/ 0 w 2360141"/>
              <a:gd name="connsiteY0" fmla="*/ 1272746 h 1272746"/>
              <a:gd name="connsiteX1" fmla="*/ 962939 w 2360141"/>
              <a:gd name="connsiteY1" fmla="*/ 123265 h 1272746"/>
              <a:gd name="connsiteX2" fmla="*/ 2360141 w 2360141"/>
              <a:gd name="connsiteY2" fmla="*/ 0 h 1272746"/>
              <a:gd name="connsiteX0" fmla="*/ 0 w 2360141"/>
              <a:gd name="connsiteY0" fmla="*/ 1285743 h 1285743"/>
              <a:gd name="connsiteX1" fmla="*/ 962939 w 2360141"/>
              <a:gd name="connsiteY1" fmla="*/ 136262 h 1285743"/>
              <a:gd name="connsiteX2" fmla="*/ 2360141 w 2360141"/>
              <a:gd name="connsiteY2" fmla="*/ 12997 h 1285743"/>
              <a:gd name="connsiteX0" fmla="*/ 0 w 2360141"/>
              <a:gd name="connsiteY0" fmla="*/ 1285743 h 1285743"/>
              <a:gd name="connsiteX1" fmla="*/ 962939 w 2360141"/>
              <a:gd name="connsiteY1" fmla="*/ 136262 h 1285743"/>
              <a:gd name="connsiteX2" fmla="*/ 2360141 w 2360141"/>
              <a:gd name="connsiteY2" fmla="*/ 12997 h 1285743"/>
              <a:gd name="connsiteX0" fmla="*/ 0 w 2360141"/>
              <a:gd name="connsiteY0" fmla="*/ 1272746 h 1272746"/>
              <a:gd name="connsiteX1" fmla="*/ 1024722 w 2360141"/>
              <a:gd name="connsiteY1" fmla="*/ 246833 h 1272746"/>
              <a:gd name="connsiteX2" fmla="*/ 2360141 w 2360141"/>
              <a:gd name="connsiteY2" fmla="*/ 0 h 1272746"/>
              <a:gd name="connsiteX0" fmla="*/ 0 w 2360141"/>
              <a:gd name="connsiteY0" fmla="*/ 1272746 h 1272746"/>
              <a:gd name="connsiteX1" fmla="*/ 957503 w 2360141"/>
              <a:gd name="connsiteY1" fmla="*/ 367823 h 1272746"/>
              <a:gd name="connsiteX2" fmla="*/ 2360141 w 2360141"/>
              <a:gd name="connsiteY2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957503 w 2360141"/>
              <a:gd name="connsiteY2" fmla="*/ 367823 h 1272746"/>
              <a:gd name="connsiteX3" fmla="*/ 2360141 w 2360141"/>
              <a:gd name="connsiteY3" fmla="*/ 0 h 1272746"/>
              <a:gd name="connsiteX0" fmla="*/ 0 w 2360141"/>
              <a:gd name="connsiteY0" fmla="*/ 1401996 h 1401996"/>
              <a:gd name="connsiteX1" fmla="*/ 289589 w 2360141"/>
              <a:gd name="connsiteY1" fmla="*/ 1011780 h 1401996"/>
              <a:gd name="connsiteX2" fmla="*/ 435032 w 2360141"/>
              <a:gd name="connsiteY2" fmla="*/ 89415 h 1401996"/>
              <a:gd name="connsiteX3" fmla="*/ 2360141 w 2360141"/>
              <a:gd name="connsiteY3" fmla="*/ 129250 h 1401996"/>
              <a:gd name="connsiteX0" fmla="*/ 0 w 2360141"/>
              <a:gd name="connsiteY0" fmla="*/ 1382171 h 1382171"/>
              <a:gd name="connsiteX1" fmla="*/ 289589 w 2360141"/>
              <a:gd name="connsiteY1" fmla="*/ 991955 h 1382171"/>
              <a:gd name="connsiteX2" fmla="*/ 435032 w 2360141"/>
              <a:gd name="connsiteY2" fmla="*/ 69590 h 1382171"/>
              <a:gd name="connsiteX3" fmla="*/ 2360141 w 2360141"/>
              <a:gd name="connsiteY3" fmla="*/ 109425 h 1382171"/>
              <a:gd name="connsiteX0" fmla="*/ 0 w 2360141"/>
              <a:gd name="connsiteY0" fmla="*/ 1338721 h 1338721"/>
              <a:gd name="connsiteX1" fmla="*/ 289589 w 2360141"/>
              <a:gd name="connsiteY1" fmla="*/ 948505 h 1338721"/>
              <a:gd name="connsiteX2" fmla="*/ 435032 w 2360141"/>
              <a:gd name="connsiteY2" fmla="*/ 26140 h 1338721"/>
              <a:gd name="connsiteX3" fmla="*/ 835385 w 2360141"/>
              <a:gd name="connsiteY3" fmla="*/ 535751 h 1338721"/>
              <a:gd name="connsiteX4" fmla="*/ 2360141 w 2360141"/>
              <a:gd name="connsiteY4" fmla="*/ 65975 h 1338721"/>
              <a:gd name="connsiteX0" fmla="*/ 0 w 2360141"/>
              <a:gd name="connsiteY0" fmla="*/ 1273210 h 1273210"/>
              <a:gd name="connsiteX1" fmla="*/ 289589 w 2360141"/>
              <a:gd name="connsiteY1" fmla="*/ 882994 h 1273210"/>
              <a:gd name="connsiteX2" fmla="*/ 565650 w 2360141"/>
              <a:gd name="connsiteY2" fmla="*/ 144075 h 1273210"/>
              <a:gd name="connsiteX3" fmla="*/ 835385 w 2360141"/>
              <a:gd name="connsiteY3" fmla="*/ 470240 h 1273210"/>
              <a:gd name="connsiteX4" fmla="*/ 2360141 w 2360141"/>
              <a:gd name="connsiteY4" fmla="*/ 464 h 1273210"/>
              <a:gd name="connsiteX0" fmla="*/ 0 w 2360141"/>
              <a:gd name="connsiteY0" fmla="*/ 1273508 h 1273508"/>
              <a:gd name="connsiteX1" fmla="*/ 289589 w 2360141"/>
              <a:gd name="connsiteY1" fmla="*/ 883292 h 1273508"/>
              <a:gd name="connsiteX2" fmla="*/ 565650 w 2360141"/>
              <a:gd name="connsiteY2" fmla="*/ 144373 h 1273508"/>
              <a:gd name="connsiteX3" fmla="*/ 826055 w 2360141"/>
              <a:gd name="connsiteY3" fmla="*/ 271805 h 1273508"/>
              <a:gd name="connsiteX4" fmla="*/ 2360141 w 2360141"/>
              <a:gd name="connsiteY4" fmla="*/ 762 h 1273508"/>
              <a:gd name="connsiteX0" fmla="*/ 0 w 2360141"/>
              <a:gd name="connsiteY0" fmla="*/ 1273508 h 1273508"/>
              <a:gd name="connsiteX1" fmla="*/ 289589 w 2360141"/>
              <a:gd name="connsiteY1" fmla="*/ 883292 h 1273508"/>
              <a:gd name="connsiteX2" fmla="*/ 439698 w 2360141"/>
              <a:gd name="connsiteY2" fmla="*/ 231000 h 1273508"/>
              <a:gd name="connsiteX3" fmla="*/ 826055 w 2360141"/>
              <a:gd name="connsiteY3" fmla="*/ 271805 h 1273508"/>
              <a:gd name="connsiteX4" fmla="*/ 2360141 w 2360141"/>
              <a:gd name="connsiteY4" fmla="*/ 762 h 1273508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39698 w 2360141"/>
              <a:gd name="connsiteY2" fmla="*/ 230238 h 1272746"/>
              <a:gd name="connsiteX3" fmla="*/ 826055 w 2360141"/>
              <a:gd name="connsiteY3" fmla="*/ 271043 h 1272746"/>
              <a:gd name="connsiteX4" fmla="*/ 1171259 w 2360141"/>
              <a:gd name="connsiteY4" fmla="*/ 403532 h 1272746"/>
              <a:gd name="connsiteX5" fmla="*/ 2360141 w 2360141"/>
              <a:gd name="connsiteY5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39698 w 2360141"/>
              <a:gd name="connsiteY2" fmla="*/ 230238 h 1272746"/>
              <a:gd name="connsiteX3" fmla="*/ 826055 w 2360141"/>
              <a:gd name="connsiteY3" fmla="*/ 271043 h 1272746"/>
              <a:gd name="connsiteX4" fmla="*/ 1171259 w 2360141"/>
              <a:gd name="connsiteY4" fmla="*/ 403532 h 1272746"/>
              <a:gd name="connsiteX5" fmla="*/ 2360141 w 2360141"/>
              <a:gd name="connsiteY5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48197 w 2360141"/>
              <a:gd name="connsiteY2" fmla="*/ 581882 h 1272746"/>
              <a:gd name="connsiteX3" fmla="*/ 439698 w 2360141"/>
              <a:gd name="connsiteY3" fmla="*/ 230238 h 1272746"/>
              <a:gd name="connsiteX4" fmla="*/ 826055 w 2360141"/>
              <a:gd name="connsiteY4" fmla="*/ 271043 h 1272746"/>
              <a:gd name="connsiteX5" fmla="*/ 1171259 w 2360141"/>
              <a:gd name="connsiteY5" fmla="*/ 403532 h 1272746"/>
              <a:gd name="connsiteX6" fmla="*/ 2360141 w 2360141"/>
              <a:gd name="connsiteY6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48197 w 2360141"/>
              <a:gd name="connsiteY2" fmla="*/ 581882 h 1272746"/>
              <a:gd name="connsiteX3" fmla="*/ 439698 w 2360141"/>
              <a:gd name="connsiteY3" fmla="*/ 230238 h 1272746"/>
              <a:gd name="connsiteX4" fmla="*/ 826055 w 2360141"/>
              <a:gd name="connsiteY4" fmla="*/ 271043 h 1272746"/>
              <a:gd name="connsiteX5" fmla="*/ 1171259 w 2360141"/>
              <a:gd name="connsiteY5" fmla="*/ 403532 h 1272746"/>
              <a:gd name="connsiteX6" fmla="*/ 1367185 w 2360141"/>
              <a:gd name="connsiteY6" fmla="*/ 148745 h 1272746"/>
              <a:gd name="connsiteX7" fmla="*/ 2360141 w 2360141"/>
              <a:gd name="connsiteY7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48197 w 2360141"/>
              <a:gd name="connsiteY2" fmla="*/ 581882 h 1272746"/>
              <a:gd name="connsiteX3" fmla="*/ 439698 w 2360141"/>
              <a:gd name="connsiteY3" fmla="*/ 230238 h 1272746"/>
              <a:gd name="connsiteX4" fmla="*/ 826055 w 2360141"/>
              <a:gd name="connsiteY4" fmla="*/ 271043 h 1272746"/>
              <a:gd name="connsiteX5" fmla="*/ 1171259 w 2360141"/>
              <a:gd name="connsiteY5" fmla="*/ 403532 h 1272746"/>
              <a:gd name="connsiteX6" fmla="*/ 1367185 w 2360141"/>
              <a:gd name="connsiteY6" fmla="*/ 148745 h 1272746"/>
              <a:gd name="connsiteX7" fmla="*/ 2360141 w 2360141"/>
              <a:gd name="connsiteY7" fmla="*/ 0 h 1272746"/>
              <a:gd name="connsiteX0" fmla="*/ 0 w 2252848"/>
              <a:gd name="connsiteY0" fmla="*/ 1313512 h 1313512"/>
              <a:gd name="connsiteX1" fmla="*/ 289589 w 2252848"/>
              <a:gd name="connsiteY1" fmla="*/ 923296 h 1313512"/>
              <a:gd name="connsiteX2" fmla="*/ 448197 w 2252848"/>
              <a:gd name="connsiteY2" fmla="*/ 622648 h 1313512"/>
              <a:gd name="connsiteX3" fmla="*/ 439698 w 2252848"/>
              <a:gd name="connsiteY3" fmla="*/ 271004 h 1313512"/>
              <a:gd name="connsiteX4" fmla="*/ 826055 w 2252848"/>
              <a:gd name="connsiteY4" fmla="*/ 311809 h 1313512"/>
              <a:gd name="connsiteX5" fmla="*/ 1171259 w 2252848"/>
              <a:gd name="connsiteY5" fmla="*/ 444298 h 1313512"/>
              <a:gd name="connsiteX6" fmla="*/ 1367185 w 2252848"/>
              <a:gd name="connsiteY6" fmla="*/ 189511 h 1313512"/>
              <a:gd name="connsiteX7" fmla="*/ 2252848 w 2252848"/>
              <a:gd name="connsiteY7" fmla="*/ 0 h 1313512"/>
              <a:gd name="connsiteX0" fmla="*/ 0 w 2252848"/>
              <a:gd name="connsiteY0" fmla="*/ 1313512 h 1313512"/>
              <a:gd name="connsiteX1" fmla="*/ 289589 w 2252848"/>
              <a:gd name="connsiteY1" fmla="*/ 923296 h 1313512"/>
              <a:gd name="connsiteX2" fmla="*/ 448197 w 2252848"/>
              <a:gd name="connsiteY2" fmla="*/ 622648 h 1313512"/>
              <a:gd name="connsiteX3" fmla="*/ 439698 w 2252848"/>
              <a:gd name="connsiteY3" fmla="*/ 271004 h 1313512"/>
              <a:gd name="connsiteX4" fmla="*/ 826055 w 2252848"/>
              <a:gd name="connsiteY4" fmla="*/ 311809 h 1313512"/>
              <a:gd name="connsiteX5" fmla="*/ 1171259 w 2252848"/>
              <a:gd name="connsiteY5" fmla="*/ 444298 h 1313512"/>
              <a:gd name="connsiteX6" fmla="*/ 1367185 w 2252848"/>
              <a:gd name="connsiteY6" fmla="*/ 189511 h 1313512"/>
              <a:gd name="connsiteX7" fmla="*/ 1530458 w 2252848"/>
              <a:gd name="connsiteY7" fmla="*/ 316904 h 1313512"/>
              <a:gd name="connsiteX8" fmla="*/ 2252848 w 2252848"/>
              <a:gd name="connsiteY8" fmla="*/ 0 h 1313512"/>
              <a:gd name="connsiteX0" fmla="*/ 0 w 2252848"/>
              <a:gd name="connsiteY0" fmla="*/ 1313512 h 1313512"/>
              <a:gd name="connsiteX1" fmla="*/ 289589 w 2252848"/>
              <a:gd name="connsiteY1" fmla="*/ 923296 h 1313512"/>
              <a:gd name="connsiteX2" fmla="*/ 448197 w 2252848"/>
              <a:gd name="connsiteY2" fmla="*/ 622648 h 1313512"/>
              <a:gd name="connsiteX3" fmla="*/ 439698 w 2252848"/>
              <a:gd name="connsiteY3" fmla="*/ 271004 h 1313512"/>
              <a:gd name="connsiteX4" fmla="*/ 826055 w 2252848"/>
              <a:gd name="connsiteY4" fmla="*/ 311809 h 1313512"/>
              <a:gd name="connsiteX5" fmla="*/ 1171259 w 2252848"/>
              <a:gd name="connsiteY5" fmla="*/ 444298 h 1313512"/>
              <a:gd name="connsiteX6" fmla="*/ 1367185 w 2252848"/>
              <a:gd name="connsiteY6" fmla="*/ 189511 h 1313512"/>
              <a:gd name="connsiteX7" fmla="*/ 1530458 w 2252848"/>
              <a:gd name="connsiteY7" fmla="*/ 316904 h 1313512"/>
              <a:gd name="connsiteX8" fmla="*/ 1749709 w 2252848"/>
              <a:gd name="connsiteY8" fmla="*/ 82501 h 1313512"/>
              <a:gd name="connsiteX9" fmla="*/ 2252848 w 2252848"/>
              <a:gd name="connsiteY9" fmla="*/ 0 h 1313512"/>
              <a:gd name="connsiteX0" fmla="*/ 0 w 2280838"/>
              <a:gd name="connsiteY0" fmla="*/ 1237155 h 1237155"/>
              <a:gd name="connsiteX1" fmla="*/ 289589 w 2280838"/>
              <a:gd name="connsiteY1" fmla="*/ 846939 h 1237155"/>
              <a:gd name="connsiteX2" fmla="*/ 448197 w 2280838"/>
              <a:gd name="connsiteY2" fmla="*/ 546291 h 1237155"/>
              <a:gd name="connsiteX3" fmla="*/ 439698 w 2280838"/>
              <a:gd name="connsiteY3" fmla="*/ 194647 h 1237155"/>
              <a:gd name="connsiteX4" fmla="*/ 826055 w 2280838"/>
              <a:gd name="connsiteY4" fmla="*/ 235452 h 1237155"/>
              <a:gd name="connsiteX5" fmla="*/ 1171259 w 2280838"/>
              <a:gd name="connsiteY5" fmla="*/ 367941 h 1237155"/>
              <a:gd name="connsiteX6" fmla="*/ 1367185 w 2280838"/>
              <a:gd name="connsiteY6" fmla="*/ 113154 h 1237155"/>
              <a:gd name="connsiteX7" fmla="*/ 1530458 w 2280838"/>
              <a:gd name="connsiteY7" fmla="*/ 240547 h 1237155"/>
              <a:gd name="connsiteX8" fmla="*/ 1749709 w 2280838"/>
              <a:gd name="connsiteY8" fmla="*/ 6144 h 1237155"/>
              <a:gd name="connsiteX9" fmla="*/ 2280838 w 2280838"/>
              <a:gd name="connsiteY9" fmla="*/ 229387 h 1237155"/>
              <a:gd name="connsiteX0" fmla="*/ 0 w 2355477"/>
              <a:gd name="connsiteY0" fmla="*/ 1242193 h 1242193"/>
              <a:gd name="connsiteX1" fmla="*/ 289589 w 2355477"/>
              <a:gd name="connsiteY1" fmla="*/ 851977 h 1242193"/>
              <a:gd name="connsiteX2" fmla="*/ 448197 w 2355477"/>
              <a:gd name="connsiteY2" fmla="*/ 551329 h 1242193"/>
              <a:gd name="connsiteX3" fmla="*/ 439698 w 2355477"/>
              <a:gd name="connsiteY3" fmla="*/ 199685 h 1242193"/>
              <a:gd name="connsiteX4" fmla="*/ 826055 w 2355477"/>
              <a:gd name="connsiteY4" fmla="*/ 240490 h 1242193"/>
              <a:gd name="connsiteX5" fmla="*/ 1171259 w 2355477"/>
              <a:gd name="connsiteY5" fmla="*/ 372979 h 1242193"/>
              <a:gd name="connsiteX6" fmla="*/ 1367185 w 2355477"/>
              <a:gd name="connsiteY6" fmla="*/ 118192 h 1242193"/>
              <a:gd name="connsiteX7" fmla="*/ 1530458 w 2355477"/>
              <a:gd name="connsiteY7" fmla="*/ 245585 h 1242193"/>
              <a:gd name="connsiteX8" fmla="*/ 1749709 w 2355477"/>
              <a:gd name="connsiteY8" fmla="*/ 11182 h 1242193"/>
              <a:gd name="connsiteX9" fmla="*/ 2355477 w 2355477"/>
              <a:gd name="connsiteY9" fmla="*/ 81553 h 12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5477" h="1242193">
                <a:moveTo>
                  <a:pt x="0" y="1242193"/>
                </a:moveTo>
                <a:cubicBezTo>
                  <a:pt x="64592" y="1171212"/>
                  <a:pt x="130005" y="1002797"/>
                  <a:pt x="289589" y="851977"/>
                </a:cubicBezTo>
                <a:cubicBezTo>
                  <a:pt x="354959" y="743627"/>
                  <a:pt x="423179" y="660044"/>
                  <a:pt x="448197" y="551329"/>
                </a:cubicBezTo>
                <a:cubicBezTo>
                  <a:pt x="473215" y="442614"/>
                  <a:pt x="367392" y="258286"/>
                  <a:pt x="439698" y="199685"/>
                </a:cubicBezTo>
                <a:cubicBezTo>
                  <a:pt x="512004" y="141084"/>
                  <a:pt x="711903" y="241333"/>
                  <a:pt x="826055" y="240490"/>
                </a:cubicBezTo>
                <a:cubicBezTo>
                  <a:pt x="940207" y="239647"/>
                  <a:pt x="1066298" y="383171"/>
                  <a:pt x="1171259" y="372979"/>
                </a:cubicBezTo>
                <a:cubicBezTo>
                  <a:pt x="1276220" y="362787"/>
                  <a:pt x="1299544" y="160656"/>
                  <a:pt x="1367185" y="118192"/>
                </a:cubicBezTo>
                <a:cubicBezTo>
                  <a:pt x="1434826" y="75728"/>
                  <a:pt x="1451932" y="247284"/>
                  <a:pt x="1530458" y="245585"/>
                </a:cubicBezTo>
                <a:cubicBezTo>
                  <a:pt x="1608984" y="243886"/>
                  <a:pt x="1629311" y="63999"/>
                  <a:pt x="1749709" y="11182"/>
                </a:cubicBezTo>
                <a:cubicBezTo>
                  <a:pt x="1870107" y="-41635"/>
                  <a:pt x="2286393" y="111439"/>
                  <a:pt x="2355477" y="81553"/>
                </a:cubicBezTo>
              </a:path>
            </a:pathLst>
          </a:custGeom>
          <a:noFill/>
          <a:ln w="762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956410" y="6492875"/>
            <a:ext cx="2235590" cy="365125"/>
          </a:xfrm>
        </p:spPr>
        <p:txBody>
          <a:bodyPr/>
          <a:lstStyle/>
          <a:p>
            <a:pPr>
              <a:defRPr/>
            </a:pPr>
            <a:r>
              <a:rPr lang="en-US" sz="1400" dirty="0" smtClean="0">
                <a:solidFill>
                  <a:schemeClr val="tx1"/>
                </a:solidFill>
              </a:rPr>
              <a:t>Slide credit: Andrew Ng </a:t>
            </a:r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358560" y="1050840"/>
              <a:ext cx="10472760" cy="4849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0640" y="1041120"/>
                <a:ext cx="10489680" cy="486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251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1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451766" y="1834352"/>
            <a:ext cx="3615097" cy="3013661"/>
            <a:chOff x="812606" y="2302716"/>
            <a:chExt cx="5018351" cy="4183459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645920" y="2841674"/>
              <a:ext cx="0" cy="3460652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1392701" y="5901400"/>
              <a:ext cx="4438256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3927838" y="6086065"/>
              <a:ext cx="131715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Tumor Size</a:t>
              </a:r>
              <a:endParaRPr lang="en-US" sz="20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12606" y="4116589"/>
              <a:ext cx="58009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Age</a:t>
              </a:r>
              <a:endParaRPr lang="en-US" sz="2000" dirty="0"/>
            </a:p>
          </p:txBody>
        </p:sp>
        <p:sp>
          <p:nvSpPr>
            <p:cNvPr id="9" name="Multiply 8"/>
            <p:cNvSpPr/>
            <p:nvPr/>
          </p:nvSpPr>
          <p:spPr>
            <a:xfrm>
              <a:off x="2901848" y="3211917"/>
              <a:ext cx="422031" cy="372795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2954963" y="5393668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/>
          </p:nvSpPr>
          <p:spPr>
            <a:xfrm>
              <a:off x="2031610" y="5198996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y 11"/>
            <p:cNvSpPr/>
            <p:nvPr/>
          </p:nvSpPr>
          <p:spPr>
            <a:xfrm>
              <a:off x="4192171" y="3005052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Multiply 12"/>
            <p:cNvSpPr/>
            <p:nvPr/>
          </p:nvSpPr>
          <p:spPr>
            <a:xfrm>
              <a:off x="4822962" y="4001294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4" name="Multiply 13"/>
            <p:cNvSpPr/>
            <p:nvPr/>
          </p:nvSpPr>
          <p:spPr>
            <a:xfrm>
              <a:off x="3855561" y="4185823"/>
              <a:ext cx="422031" cy="372795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" name="Multiply 14"/>
            <p:cNvSpPr/>
            <p:nvPr/>
          </p:nvSpPr>
          <p:spPr>
            <a:xfrm>
              <a:off x="5024686" y="3316776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>
              <a:off x="2000886" y="4220164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>
              <a:off x="2595837" y="4608641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/>
          </p:nvSpPr>
          <p:spPr>
            <a:xfrm>
              <a:off x="3500596" y="4735394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>
              <a:off x="1671515" y="3455218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3834747" y="3648560"/>
              <a:ext cx="422031" cy="37279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y 20"/>
            <p:cNvSpPr/>
            <p:nvPr/>
          </p:nvSpPr>
          <p:spPr>
            <a:xfrm>
              <a:off x="3546328" y="3372289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2" name="Multiply 21"/>
            <p:cNvSpPr/>
            <p:nvPr/>
          </p:nvSpPr>
          <p:spPr>
            <a:xfrm>
              <a:off x="4224374" y="3914802"/>
              <a:ext cx="422031" cy="372795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3" name="Isosceles Triangle 22"/>
            <p:cNvSpPr/>
            <p:nvPr/>
          </p:nvSpPr>
          <p:spPr>
            <a:xfrm>
              <a:off x="2842693" y="4109027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Multiply 23"/>
            <p:cNvSpPr/>
            <p:nvPr/>
          </p:nvSpPr>
          <p:spPr>
            <a:xfrm>
              <a:off x="3396834" y="2673792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7" name="Multiply 26"/>
            <p:cNvSpPr/>
            <p:nvPr/>
          </p:nvSpPr>
          <p:spPr>
            <a:xfrm>
              <a:off x="4872543" y="4536762"/>
              <a:ext cx="422031" cy="372795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2" name="Multiply 51"/>
            <p:cNvSpPr/>
            <p:nvPr/>
          </p:nvSpPr>
          <p:spPr>
            <a:xfrm>
              <a:off x="2743946" y="2302716"/>
              <a:ext cx="422031" cy="372795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3" name="Isosceles Triangle 52"/>
            <p:cNvSpPr/>
            <p:nvPr/>
          </p:nvSpPr>
          <p:spPr>
            <a:xfrm>
              <a:off x="1893705" y="2655276"/>
              <a:ext cx="422031" cy="37279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53"/>
            <p:cNvSpPr/>
            <p:nvPr/>
          </p:nvSpPr>
          <p:spPr>
            <a:xfrm>
              <a:off x="4646405" y="4891910"/>
              <a:ext cx="422031" cy="37279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Multiply 54"/>
            <p:cNvSpPr/>
            <p:nvPr/>
          </p:nvSpPr>
          <p:spPr>
            <a:xfrm>
              <a:off x="3230265" y="3893778"/>
              <a:ext cx="422031" cy="372795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6" name="Isosceles Triangle 55"/>
            <p:cNvSpPr/>
            <p:nvPr/>
          </p:nvSpPr>
          <p:spPr>
            <a:xfrm>
              <a:off x="2207876" y="3066341"/>
              <a:ext cx="422031" cy="37279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/>
            <p:cNvSpPr/>
            <p:nvPr/>
          </p:nvSpPr>
          <p:spPr>
            <a:xfrm>
              <a:off x="4101272" y="5155012"/>
              <a:ext cx="422031" cy="37279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Multiply 84"/>
            <p:cNvSpPr/>
            <p:nvPr/>
          </p:nvSpPr>
          <p:spPr>
            <a:xfrm>
              <a:off x="2806852" y="3671898"/>
              <a:ext cx="422031" cy="372795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4400262" y="1825625"/>
            <a:ext cx="3615097" cy="3013661"/>
            <a:chOff x="812606" y="2302716"/>
            <a:chExt cx="5018351" cy="4183459"/>
          </a:xfrm>
        </p:grpSpPr>
        <p:cxnSp>
          <p:nvCxnSpPr>
            <p:cNvPr id="87" name="Straight Connector 86"/>
            <p:cNvCxnSpPr/>
            <p:nvPr/>
          </p:nvCxnSpPr>
          <p:spPr>
            <a:xfrm>
              <a:off x="1645920" y="2841674"/>
              <a:ext cx="0" cy="3460652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1392701" y="5901399"/>
              <a:ext cx="4438256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3927838" y="6086065"/>
              <a:ext cx="131715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Tumor Size</a:t>
              </a:r>
              <a:endParaRPr lang="en-US" sz="2000" dirty="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812606" y="4116589"/>
              <a:ext cx="58009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Age</a:t>
              </a:r>
              <a:endParaRPr lang="en-US" sz="2000" dirty="0"/>
            </a:p>
          </p:txBody>
        </p:sp>
        <p:sp>
          <p:nvSpPr>
            <p:cNvPr id="91" name="Multiply 90"/>
            <p:cNvSpPr/>
            <p:nvPr/>
          </p:nvSpPr>
          <p:spPr>
            <a:xfrm>
              <a:off x="2901848" y="3211917"/>
              <a:ext cx="422031" cy="372795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2" name="Isosceles Triangle 91"/>
            <p:cNvSpPr/>
            <p:nvPr/>
          </p:nvSpPr>
          <p:spPr>
            <a:xfrm>
              <a:off x="2954963" y="5393668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Isosceles Triangle 92"/>
            <p:cNvSpPr/>
            <p:nvPr/>
          </p:nvSpPr>
          <p:spPr>
            <a:xfrm>
              <a:off x="2031610" y="5198996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Multiply 93"/>
            <p:cNvSpPr/>
            <p:nvPr/>
          </p:nvSpPr>
          <p:spPr>
            <a:xfrm>
              <a:off x="4192171" y="3005052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5" name="Multiply 94"/>
            <p:cNvSpPr/>
            <p:nvPr/>
          </p:nvSpPr>
          <p:spPr>
            <a:xfrm>
              <a:off x="4822962" y="4001294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6" name="Multiply 95"/>
            <p:cNvSpPr/>
            <p:nvPr/>
          </p:nvSpPr>
          <p:spPr>
            <a:xfrm>
              <a:off x="3855561" y="4185823"/>
              <a:ext cx="422031" cy="372795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7" name="Multiply 96"/>
            <p:cNvSpPr/>
            <p:nvPr/>
          </p:nvSpPr>
          <p:spPr>
            <a:xfrm>
              <a:off x="5024686" y="3316776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8" name="Isosceles Triangle 97"/>
            <p:cNvSpPr/>
            <p:nvPr/>
          </p:nvSpPr>
          <p:spPr>
            <a:xfrm>
              <a:off x="2000886" y="4220164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Isosceles Triangle 98"/>
            <p:cNvSpPr/>
            <p:nvPr/>
          </p:nvSpPr>
          <p:spPr>
            <a:xfrm>
              <a:off x="2595837" y="4608641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Isosceles Triangle 99"/>
            <p:cNvSpPr/>
            <p:nvPr/>
          </p:nvSpPr>
          <p:spPr>
            <a:xfrm>
              <a:off x="3500596" y="4735394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Isosceles Triangle 100"/>
            <p:cNvSpPr/>
            <p:nvPr/>
          </p:nvSpPr>
          <p:spPr>
            <a:xfrm>
              <a:off x="1671515" y="3455218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Isosceles Triangle 101"/>
            <p:cNvSpPr/>
            <p:nvPr/>
          </p:nvSpPr>
          <p:spPr>
            <a:xfrm>
              <a:off x="3834747" y="3648560"/>
              <a:ext cx="422031" cy="37279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Multiply 102"/>
            <p:cNvSpPr/>
            <p:nvPr/>
          </p:nvSpPr>
          <p:spPr>
            <a:xfrm>
              <a:off x="3546328" y="3372289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4" name="Multiply 103"/>
            <p:cNvSpPr/>
            <p:nvPr/>
          </p:nvSpPr>
          <p:spPr>
            <a:xfrm>
              <a:off x="4224374" y="3914802"/>
              <a:ext cx="422031" cy="372795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5" name="Isosceles Triangle 104"/>
            <p:cNvSpPr/>
            <p:nvPr/>
          </p:nvSpPr>
          <p:spPr>
            <a:xfrm>
              <a:off x="2842693" y="4109027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Multiply 105"/>
            <p:cNvSpPr/>
            <p:nvPr/>
          </p:nvSpPr>
          <p:spPr>
            <a:xfrm>
              <a:off x="3396834" y="2673792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7" name="Multiply 106"/>
            <p:cNvSpPr/>
            <p:nvPr/>
          </p:nvSpPr>
          <p:spPr>
            <a:xfrm>
              <a:off x="4872543" y="4536762"/>
              <a:ext cx="422031" cy="372795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8" name="Multiply 107"/>
            <p:cNvSpPr/>
            <p:nvPr/>
          </p:nvSpPr>
          <p:spPr>
            <a:xfrm>
              <a:off x="2743946" y="2302716"/>
              <a:ext cx="422031" cy="372795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9" name="Isosceles Triangle 108"/>
            <p:cNvSpPr/>
            <p:nvPr/>
          </p:nvSpPr>
          <p:spPr>
            <a:xfrm>
              <a:off x="1893705" y="2655276"/>
              <a:ext cx="422031" cy="37279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Isosceles Triangle 109"/>
            <p:cNvSpPr/>
            <p:nvPr/>
          </p:nvSpPr>
          <p:spPr>
            <a:xfrm>
              <a:off x="4646405" y="4891910"/>
              <a:ext cx="422031" cy="37279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Multiply 110"/>
            <p:cNvSpPr/>
            <p:nvPr/>
          </p:nvSpPr>
          <p:spPr>
            <a:xfrm>
              <a:off x="3230265" y="3893778"/>
              <a:ext cx="422031" cy="372795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12" name="Isosceles Triangle 111"/>
            <p:cNvSpPr/>
            <p:nvPr/>
          </p:nvSpPr>
          <p:spPr>
            <a:xfrm>
              <a:off x="2207876" y="3066341"/>
              <a:ext cx="422031" cy="37279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Isosceles Triangle 112"/>
            <p:cNvSpPr/>
            <p:nvPr/>
          </p:nvSpPr>
          <p:spPr>
            <a:xfrm>
              <a:off x="4101272" y="5155012"/>
              <a:ext cx="422031" cy="37279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Multiply 113"/>
            <p:cNvSpPr/>
            <p:nvPr/>
          </p:nvSpPr>
          <p:spPr>
            <a:xfrm>
              <a:off x="2806852" y="3671898"/>
              <a:ext cx="422031" cy="372795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8243589" y="1825625"/>
            <a:ext cx="3615097" cy="3013661"/>
            <a:chOff x="812606" y="2302716"/>
            <a:chExt cx="5018351" cy="4183459"/>
          </a:xfrm>
        </p:grpSpPr>
        <p:cxnSp>
          <p:nvCxnSpPr>
            <p:cNvPr id="146" name="Straight Connector 145"/>
            <p:cNvCxnSpPr/>
            <p:nvPr/>
          </p:nvCxnSpPr>
          <p:spPr>
            <a:xfrm>
              <a:off x="1645920" y="2841674"/>
              <a:ext cx="0" cy="3460652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1392701" y="5901400"/>
              <a:ext cx="4438256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8" name="Rectangle 147"/>
            <p:cNvSpPr/>
            <p:nvPr/>
          </p:nvSpPr>
          <p:spPr>
            <a:xfrm>
              <a:off x="3927838" y="6086065"/>
              <a:ext cx="131715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Tumor Size</a:t>
              </a:r>
              <a:endParaRPr lang="en-US" sz="2000" dirty="0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812606" y="4116589"/>
              <a:ext cx="58009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Age</a:t>
              </a:r>
              <a:endParaRPr lang="en-US" sz="2000" dirty="0"/>
            </a:p>
          </p:txBody>
        </p:sp>
        <p:sp>
          <p:nvSpPr>
            <p:cNvPr id="150" name="Multiply 149"/>
            <p:cNvSpPr/>
            <p:nvPr/>
          </p:nvSpPr>
          <p:spPr>
            <a:xfrm>
              <a:off x="2901848" y="3211917"/>
              <a:ext cx="422031" cy="372795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1" name="Isosceles Triangle 150"/>
            <p:cNvSpPr/>
            <p:nvPr/>
          </p:nvSpPr>
          <p:spPr>
            <a:xfrm>
              <a:off x="2954963" y="5393668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Isosceles Triangle 151"/>
            <p:cNvSpPr/>
            <p:nvPr/>
          </p:nvSpPr>
          <p:spPr>
            <a:xfrm>
              <a:off x="2031610" y="5198996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Multiply 152"/>
            <p:cNvSpPr/>
            <p:nvPr/>
          </p:nvSpPr>
          <p:spPr>
            <a:xfrm>
              <a:off x="4192171" y="3005052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4" name="Multiply 153"/>
            <p:cNvSpPr/>
            <p:nvPr/>
          </p:nvSpPr>
          <p:spPr>
            <a:xfrm>
              <a:off x="4822962" y="4001294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5" name="Multiply 154"/>
            <p:cNvSpPr/>
            <p:nvPr/>
          </p:nvSpPr>
          <p:spPr>
            <a:xfrm>
              <a:off x="3855561" y="4185823"/>
              <a:ext cx="422031" cy="372795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6" name="Multiply 155"/>
            <p:cNvSpPr/>
            <p:nvPr/>
          </p:nvSpPr>
          <p:spPr>
            <a:xfrm>
              <a:off x="5024686" y="3316776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7" name="Isosceles Triangle 156"/>
            <p:cNvSpPr/>
            <p:nvPr/>
          </p:nvSpPr>
          <p:spPr>
            <a:xfrm>
              <a:off x="2000886" y="4220164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Isosceles Triangle 157"/>
            <p:cNvSpPr/>
            <p:nvPr/>
          </p:nvSpPr>
          <p:spPr>
            <a:xfrm>
              <a:off x="2595837" y="4608641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Isosceles Triangle 158"/>
            <p:cNvSpPr/>
            <p:nvPr/>
          </p:nvSpPr>
          <p:spPr>
            <a:xfrm>
              <a:off x="3500596" y="4735394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Isosceles Triangle 159"/>
            <p:cNvSpPr/>
            <p:nvPr/>
          </p:nvSpPr>
          <p:spPr>
            <a:xfrm>
              <a:off x="1671515" y="3455218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Isosceles Triangle 160"/>
            <p:cNvSpPr/>
            <p:nvPr/>
          </p:nvSpPr>
          <p:spPr>
            <a:xfrm>
              <a:off x="3834747" y="3648560"/>
              <a:ext cx="422031" cy="37279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Multiply 161"/>
            <p:cNvSpPr/>
            <p:nvPr/>
          </p:nvSpPr>
          <p:spPr>
            <a:xfrm>
              <a:off x="3546328" y="3372289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3" name="Multiply 162"/>
            <p:cNvSpPr/>
            <p:nvPr/>
          </p:nvSpPr>
          <p:spPr>
            <a:xfrm>
              <a:off x="4224374" y="3914802"/>
              <a:ext cx="422031" cy="372795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4" name="Isosceles Triangle 163"/>
            <p:cNvSpPr/>
            <p:nvPr/>
          </p:nvSpPr>
          <p:spPr>
            <a:xfrm>
              <a:off x="2842693" y="4109027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Multiply 164"/>
            <p:cNvSpPr/>
            <p:nvPr/>
          </p:nvSpPr>
          <p:spPr>
            <a:xfrm>
              <a:off x="3396834" y="2673792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6" name="Multiply 165"/>
            <p:cNvSpPr/>
            <p:nvPr/>
          </p:nvSpPr>
          <p:spPr>
            <a:xfrm>
              <a:off x="4872543" y="4536762"/>
              <a:ext cx="422031" cy="372795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7" name="Multiply 166"/>
            <p:cNvSpPr/>
            <p:nvPr/>
          </p:nvSpPr>
          <p:spPr>
            <a:xfrm>
              <a:off x="2743946" y="2302716"/>
              <a:ext cx="422031" cy="372795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Isosceles Triangle 167"/>
            <p:cNvSpPr/>
            <p:nvPr/>
          </p:nvSpPr>
          <p:spPr>
            <a:xfrm>
              <a:off x="1893705" y="2655276"/>
              <a:ext cx="422031" cy="37279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Isosceles Triangle 168"/>
            <p:cNvSpPr/>
            <p:nvPr/>
          </p:nvSpPr>
          <p:spPr>
            <a:xfrm>
              <a:off x="4646405" y="4891910"/>
              <a:ext cx="422031" cy="37279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Multiply 169"/>
            <p:cNvSpPr/>
            <p:nvPr/>
          </p:nvSpPr>
          <p:spPr>
            <a:xfrm>
              <a:off x="3230265" y="3893778"/>
              <a:ext cx="422031" cy="372795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71" name="Isosceles Triangle 170"/>
            <p:cNvSpPr/>
            <p:nvPr/>
          </p:nvSpPr>
          <p:spPr>
            <a:xfrm>
              <a:off x="2207876" y="3066341"/>
              <a:ext cx="422031" cy="37279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Isosceles Triangle 171"/>
            <p:cNvSpPr/>
            <p:nvPr/>
          </p:nvSpPr>
          <p:spPr>
            <a:xfrm>
              <a:off x="4101272" y="5155012"/>
              <a:ext cx="422031" cy="37279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Multiply 172"/>
            <p:cNvSpPr/>
            <p:nvPr/>
          </p:nvSpPr>
          <p:spPr>
            <a:xfrm>
              <a:off x="2806852" y="3671898"/>
              <a:ext cx="422031" cy="372795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Rectangle 173"/>
              <p:cNvSpPr/>
              <p:nvPr/>
            </p:nvSpPr>
            <p:spPr>
              <a:xfrm>
                <a:off x="945069" y="5018630"/>
                <a:ext cx="30406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4" name="Rectangle 1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69" y="5018630"/>
                <a:ext cx="3040641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Rectangle 174"/>
              <p:cNvSpPr/>
              <p:nvPr/>
            </p:nvSpPr>
            <p:spPr>
              <a:xfrm>
                <a:off x="4880313" y="5018630"/>
                <a:ext cx="3167277" cy="6500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5" name="Rectangle 1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313" y="5018630"/>
                <a:ext cx="3167277" cy="650050"/>
              </a:xfrm>
              <a:prstGeom prst="rect">
                <a:avLst/>
              </a:prstGeom>
              <a:blipFill>
                <a:blip r:embed="rId4"/>
                <a:stretch>
                  <a:fillRect b="-7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Rectangle 175"/>
              <p:cNvSpPr/>
              <p:nvPr/>
            </p:nvSpPr>
            <p:spPr>
              <a:xfrm>
                <a:off x="8660322" y="5018630"/>
                <a:ext cx="3167277" cy="932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+⋯)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6" name="Rectangle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322" y="5018630"/>
                <a:ext cx="3167277" cy="932178"/>
              </a:xfrm>
              <a:prstGeom prst="rect">
                <a:avLst/>
              </a:prstGeom>
              <a:blipFill>
                <a:blip r:embed="rId5"/>
                <a:stretch>
                  <a:fillRect b="-5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7" name="Rectangle 176"/>
          <p:cNvSpPr/>
          <p:nvPr/>
        </p:nvSpPr>
        <p:spPr>
          <a:xfrm>
            <a:off x="1119671" y="6056609"/>
            <a:ext cx="22210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/>
              <a:t>Underfitting</a:t>
            </a:r>
            <a:endParaRPr lang="en-US" sz="3200" dirty="0"/>
          </a:p>
        </p:txBody>
      </p:sp>
      <p:sp>
        <p:nvSpPr>
          <p:cNvPr id="178" name="Rectangle 177"/>
          <p:cNvSpPr/>
          <p:nvPr/>
        </p:nvSpPr>
        <p:spPr>
          <a:xfrm>
            <a:off x="9280387" y="6056609"/>
            <a:ext cx="1979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Overfitting</a:t>
            </a:r>
            <a:endParaRPr lang="en-US" sz="3200" dirty="0"/>
          </a:p>
        </p:txBody>
      </p:sp>
      <p:cxnSp>
        <p:nvCxnSpPr>
          <p:cNvPr id="180" name="Straight Connector 179"/>
          <p:cNvCxnSpPr/>
          <p:nvPr/>
        </p:nvCxnSpPr>
        <p:spPr>
          <a:xfrm>
            <a:off x="1461429" y="1928130"/>
            <a:ext cx="2123708" cy="2450023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Freeform 180"/>
          <p:cNvSpPr/>
          <p:nvPr/>
        </p:nvSpPr>
        <p:spPr>
          <a:xfrm>
            <a:off x="5660572" y="1850572"/>
            <a:ext cx="2344057" cy="2053772"/>
          </a:xfrm>
          <a:custGeom>
            <a:avLst/>
            <a:gdLst>
              <a:gd name="connsiteX0" fmla="*/ 0 w 2540000"/>
              <a:gd name="connsiteY0" fmla="*/ 0 h 2068286"/>
              <a:gd name="connsiteX1" fmla="*/ 493486 w 2540000"/>
              <a:gd name="connsiteY1" fmla="*/ 1211943 h 2068286"/>
              <a:gd name="connsiteX2" fmla="*/ 2540000 w 2540000"/>
              <a:gd name="connsiteY2" fmla="*/ 2068286 h 2068286"/>
              <a:gd name="connsiteX0" fmla="*/ 0 w 2540000"/>
              <a:gd name="connsiteY0" fmla="*/ 0 h 2068286"/>
              <a:gd name="connsiteX1" fmla="*/ 870858 w 2540000"/>
              <a:gd name="connsiteY1" fmla="*/ 1444172 h 2068286"/>
              <a:gd name="connsiteX2" fmla="*/ 2540000 w 2540000"/>
              <a:gd name="connsiteY2" fmla="*/ 2068286 h 2068286"/>
              <a:gd name="connsiteX0" fmla="*/ 0 w 2264228"/>
              <a:gd name="connsiteY0" fmla="*/ 0 h 2046515"/>
              <a:gd name="connsiteX1" fmla="*/ 595086 w 2264228"/>
              <a:gd name="connsiteY1" fmla="*/ 1422401 h 2046515"/>
              <a:gd name="connsiteX2" fmla="*/ 2264228 w 2264228"/>
              <a:gd name="connsiteY2" fmla="*/ 2046515 h 2046515"/>
              <a:gd name="connsiteX0" fmla="*/ 0 w 2264228"/>
              <a:gd name="connsiteY0" fmla="*/ 0 h 2046515"/>
              <a:gd name="connsiteX1" fmla="*/ 595086 w 2264228"/>
              <a:gd name="connsiteY1" fmla="*/ 1465944 h 2046515"/>
              <a:gd name="connsiteX2" fmla="*/ 2264228 w 2264228"/>
              <a:gd name="connsiteY2" fmla="*/ 2046515 h 2046515"/>
              <a:gd name="connsiteX0" fmla="*/ 0 w 2344057"/>
              <a:gd name="connsiteY0" fmla="*/ 0 h 2053772"/>
              <a:gd name="connsiteX1" fmla="*/ 595086 w 2344057"/>
              <a:gd name="connsiteY1" fmla="*/ 1465944 h 2053772"/>
              <a:gd name="connsiteX2" fmla="*/ 2344057 w 2344057"/>
              <a:gd name="connsiteY2" fmla="*/ 2053772 h 2053772"/>
              <a:gd name="connsiteX0" fmla="*/ 0 w 2344057"/>
              <a:gd name="connsiteY0" fmla="*/ 0 h 2053772"/>
              <a:gd name="connsiteX1" fmla="*/ 116114 w 2344057"/>
              <a:gd name="connsiteY1" fmla="*/ 1045028 h 2053772"/>
              <a:gd name="connsiteX2" fmla="*/ 595086 w 2344057"/>
              <a:gd name="connsiteY2" fmla="*/ 1465944 h 2053772"/>
              <a:gd name="connsiteX3" fmla="*/ 2344057 w 2344057"/>
              <a:gd name="connsiteY3" fmla="*/ 2053772 h 2053772"/>
              <a:gd name="connsiteX0" fmla="*/ 0 w 2344057"/>
              <a:gd name="connsiteY0" fmla="*/ 0 h 2053772"/>
              <a:gd name="connsiteX1" fmla="*/ 116114 w 2344057"/>
              <a:gd name="connsiteY1" fmla="*/ 1045028 h 2053772"/>
              <a:gd name="connsiteX2" fmla="*/ 841828 w 2344057"/>
              <a:gd name="connsiteY2" fmla="*/ 1560287 h 2053772"/>
              <a:gd name="connsiteX3" fmla="*/ 2344057 w 2344057"/>
              <a:gd name="connsiteY3" fmla="*/ 2053772 h 2053772"/>
              <a:gd name="connsiteX0" fmla="*/ 0 w 2344057"/>
              <a:gd name="connsiteY0" fmla="*/ 0 h 2053772"/>
              <a:gd name="connsiteX1" fmla="*/ 116114 w 2344057"/>
              <a:gd name="connsiteY1" fmla="*/ 732970 h 2053772"/>
              <a:gd name="connsiteX2" fmla="*/ 841828 w 2344057"/>
              <a:gd name="connsiteY2" fmla="*/ 1560287 h 2053772"/>
              <a:gd name="connsiteX3" fmla="*/ 2344057 w 2344057"/>
              <a:gd name="connsiteY3" fmla="*/ 2053772 h 2053772"/>
              <a:gd name="connsiteX0" fmla="*/ 0 w 2344057"/>
              <a:gd name="connsiteY0" fmla="*/ 0 h 2053772"/>
              <a:gd name="connsiteX1" fmla="*/ 116114 w 2344057"/>
              <a:gd name="connsiteY1" fmla="*/ 732970 h 2053772"/>
              <a:gd name="connsiteX2" fmla="*/ 841828 w 2344057"/>
              <a:gd name="connsiteY2" fmla="*/ 1560287 h 2053772"/>
              <a:gd name="connsiteX3" fmla="*/ 2344057 w 2344057"/>
              <a:gd name="connsiteY3" fmla="*/ 2053772 h 2053772"/>
              <a:gd name="connsiteX0" fmla="*/ 0 w 2344057"/>
              <a:gd name="connsiteY0" fmla="*/ 0 h 2053772"/>
              <a:gd name="connsiteX1" fmla="*/ 116114 w 2344057"/>
              <a:gd name="connsiteY1" fmla="*/ 732970 h 2053772"/>
              <a:gd name="connsiteX2" fmla="*/ 841828 w 2344057"/>
              <a:gd name="connsiteY2" fmla="*/ 1560287 h 2053772"/>
              <a:gd name="connsiteX3" fmla="*/ 2344057 w 2344057"/>
              <a:gd name="connsiteY3" fmla="*/ 2053772 h 2053772"/>
              <a:gd name="connsiteX0" fmla="*/ 0 w 2344057"/>
              <a:gd name="connsiteY0" fmla="*/ 0 h 2053772"/>
              <a:gd name="connsiteX1" fmla="*/ 116114 w 2344057"/>
              <a:gd name="connsiteY1" fmla="*/ 732970 h 2053772"/>
              <a:gd name="connsiteX2" fmla="*/ 841828 w 2344057"/>
              <a:gd name="connsiteY2" fmla="*/ 1560287 h 2053772"/>
              <a:gd name="connsiteX3" fmla="*/ 2344057 w 2344057"/>
              <a:gd name="connsiteY3" fmla="*/ 2053772 h 205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4057" h="2053772">
                <a:moveTo>
                  <a:pt x="0" y="0"/>
                </a:moveTo>
                <a:cubicBezTo>
                  <a:pt x="42333" y="158448"/>
                  <a:pt x="67733" y="524932"/>
                  <a:pt x="116114" y="732970"/>
                </a:cubicBezTo>
                <a:cubicBezTo>
                  <a:pt x="193523" y="1274836"/>
                  <a:pt x="470504" y="1340153"/>
                  <a:pt x="841828" y="1560287"/>
                </a:cubicBezTo>
                <a:cubicBezTo>
                  <a:pt x="1213152" y="1780421"/>
                  <a:pt x="1532466" y="1797957"/>
                  <a:pt x="2344057" y="2053772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Freeform 181"/>
          <p:cNvSpPr/>
          <p:nvPr/>
        </p:nvSpPr>
        <p:spPr>
          <a:xfrm>
            <a:off x="9477663" y="1879223"/>
            <a:ext cx="2307771" cy="2126734"/>
          </a:xfrm>
          <a:custGeom>
            <a:avLst/>
            <a:gdLst>
              <a:gd name="connsiteX0" fmla="*/ 0 w 2540000"/>
              <a:gd name="connsiteY0" fmla="*/ 0 h 2068286"/>
              <a:gd name="connsiteX1" fmla="*/ 493486 w 2540000"/>
              <a:gd name="connsiteY1" fmla="*/ 1211943 h 2068286"/>
              <a:gd name="connsiteX2" fmla="*/ 2540000 w 2540000"/>
              <a:gd name="connsiteY2" fmla="*/ 2068286 h 2068286"/>
              <a:gd name="connsiteX0" fmla="*/ 0 w 2540000"/>
              <a:gd name="connsiteY0" fmla="*/ 0 h 2068286"/>
              <a:gd name="connsiteX1" fmla="*/ 870858 w 2540000"/>
              <a:gd name="connsiteY1" fmla="*/ 1444172 h 2068286"/>
              <a:gd name="connsiteX2" fmla="*/ 2540000 w 2540000"/>
              <a:gd name="connsiteY2" fmla="*/ 2068286 h 2068286"/>
              <a:gd name="connsiteX0" fmla="*/ 0 w 2264228"/>
              <a:gd name="connsiteY0" fmla="*/ 0 h 2046515"/>
              <a:gd name="connsiteX1" fmla="*/ 595086 w 2264228"/>
              <a:gd name="connsiteY1" fmla="*/ 1422401 h 2046515"/>
              <a:gd name="connsiteX2" fmla="*/ 2264228 w 2264228"/>
              <a:gd name="connsiteY2" fmla="*/ 2046515 h 2046515"/>
              <a:gd name="connsiteX0" fmla="*/ 0 w 2264228"/>
              <a:gd name="connsiteY0" fmla="*/ 0 h 2046515"/>
              <a:gd name="connsiteX1" fmla="*/ 595086 w 2264228"/>
              <a:gd name="connsiteY1" fmla="*/ 1465944 h 2046515"/>
              <a:gd name="connsiteX2" fmla="*/ 2264228 w 2264228"/>
              <a:gd name="connsiteY2" fmla="*/ 2046515 h 2046515"/>
              <a:gd name="connsiteX0" fmla="*/ 0 w 2344057"/>
              <a:gd name="connsiteY0" fmla="*/ 0 h 2053772"/>
              <a:gd name="connsiteX1" fmla="*/ 595086 w 2344057"/>
              <a:gd name="connsiteY1" fmla="*/ 1465944 h 2053772"/>
              <a:gd name="connsiteX2" fmla="*/ 2344057 w 2344057"/>
              <a:gd name="connsiteY2" fmla="*/ 2053772 h 2053772"/>
              <a:gd name="connsiteX0" fmla="*/ 0 w 2344057"/>
              <a:gd name="connsiteY0" fmla="*/ 0 h 2053772"/>
              <a:gd name="connsiteX1" fmla="*/ 116114 w 2344057"/>
              <a:gd name="connsiteY1" fmla="*/ 1045028 h 2053772"/>
              <a:gd name="connsiteX2" fmla="*/ 595086 w 2344057"/>
              <a:gd name="connsiteY2" fmla="*/ 1465944 h 2053772"/>
              <a:gd name="connsiteX3" fmla="*/ 2344057 w 2344057"/>
              <a:gd name="connsiteY3" fmla="*/ 2053772 h 2053772"/>
              <a:gd name="connsiteX0" fmla="*/ 0 w 2344057"/>
              <a:gd name="connsiteY0" fmla="*/ 0 h 2053772"/>
              <a:gd name="connsiteX1" fmla="*/ 116114 w 2344057"/>
              <a:gd name="connsiteY1" fmla="*/ 1045028 h 2053772"/>
              <a:gd name="connsiteX2" fmla="*/ 841828 w 2344057"/>
              <a:gd name="connsiteY2" fmla="*/ 1560287 h 2053772"/>
              <a:gd name="connsiteX3" fmla="*/ 2344057 w 2344057"/>
              <a:gd name="connsiteY3" fmla="*/ 2053772 h 2053772"/>
              <a:gd name="connsiteX0" fmla="*/ 0 w 2344057"/>
              <a:gd name="connsiteY0" fmla="*/ 0 h 2053772"/>
              <a:gd name="connsiteX1" fmla="*/ 116114 w 2344057"/>
              <a:gd name="connsiteY1" fmla="*/ 732970 h 2053772"/>
              <a:gd name="connsiteX2" fmla="*/ 841828 w 2344057"/>
              <a:gd name="connsiteY2" fmla="*/ 1560287 h 2053772"/>
              <a:gd name="connsiteX3" fmla="*/ 2344057 w 2344057"/>
              <a:gd name="connsiteY3" fmla="*/ 2053772 h 2053772"/>
              <a:gd name="connsiteX0" fmla="*/ 0 w 2344057"/>
              <a:gd name="connsiteY0" fmla="*/ 0 h 2053772"/>
              <a:gd name="connsiteX1" fmla="*/ 116114 w 2344057"/>
              <a:gd name="connsiteY1" fmla="*/ 732970 h 2053772"/>
              <a:gd name="connsiteX2" fmla="*/ 841828 w 2344057"/>
              <a:gd name="connsiteY2" fmla="*/ 1560287 h 2053772"/>
              <a:gd name="connsiteX3" fmla="*/ 2344057 w 2344057"/>
              <a:gd name="connsiteY3" fmla="*/ 2053772 h 2053772"/>
              <a:gd name="connsiteX0" fmla="*/ 0 w 2344057"/>
              <a:gd name="connsiteY0" fmla="*/ 0 h 2053772"/>
              <a:gd name="connsiteX1" fmla="*/ 116114 w 2344057"/>
              <a:gd name="connsiteY1" fmla="*/ 732970 h 2053772"/>
              <a:gd name="connsiteX2" fmla="*/ 841828 w 2344057"/>
              <a:gd name="connsiteY2" fmla="*/ 1560287 h 2053772"/>
              <a:gd name="connsiteX3" fmla="*/ 2344057 w 2344057"/>
              <a:gd name="connsiteY3" fmla="*/ 2053772 h 2053772"/>
              <a:gd name="connsiteX0" fmla="*/ 0 w 2344057"/>
              <a:gd name="connsiteY0" fmla="*/ 0 h 2053772"/>
              <a:gd name="connsiteX1" fmla="*/ 116114 w 2344057"/>
              <a:gd name="connsiteY1" fmla="*/ 732970 h 2053772"/>
              <a:gd name="connsiteX2" fmla="*/ 841828 w 2344057"/>
              <a:gd name="connsiteY2" fmla="*/ 1560287 h 2053772"/>
              <a:gd name="connsiteX3" fmla="*/ 2344057 w 2344057"/>
              <a:gd name="connsiteY3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841828 w 2344057"/>
              <a:gd name="connsiteY2" fmla="*/ 1560287 h 2053772"/>
              <a:gd name="connsiteX3" fmla="*/ 2344057 w 2344057"/>
              <a:gd name="connsiteY3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841828 w 2344057"/>
              <a:gd name="connsiteY2" fmla="*/ 1560287 h 2053772"/>
              <a:gd name="connsiteX3" fmla="*/ 2344057 w 2344057"/>
              <a:gd name="connsiteY3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841828 w 2344057"/>
              <a:gd name="connsiteY3" fmla="*/ 1560287 h 2053772"/>
              <a:gd name="connsiteX4" fmla="*/ 2344057 w 2344057"/>
              <a:gd name="connsiteY4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841828 w 2344057"/>
              <a:gd name="connsiteY3" fmla="*/ 1560287 h 2053772"/>
              <a:gd name="connsiteX4" fmla="*/ 2344057 w 2344057"/>
              <a:gd name="connsiteY4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41828 w 2344057"/>
              <a:gd name="connsiteY4" fmla="*/ 1560287 h 2053772"/>
              <a:gd name="connsiteX5" fmla="*/ 2344057 w 2344057"/>
              <a:gd name="connsiteY5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2344057 w 2344057"/>
              <a:gd name="connsiteY5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2344057 w 2344057"/>
              <a:gd name="connsiteY5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1291937 w 2344057"/>
              <a:gd name="connsiteY5" fmla="*/ 914777 h 2053772"/>
              <a:gd name="connsiteX6" fmla="*/ 2344057 w 2344057"/>
              <a:gd name="connsiteY6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1291937 w 2344057"/>
              <a:gd name="connsiteY5" fmla="*/ 914777 h 2053772"/>
              <a:gd name="connsiteX6" fmla="*/ 1313708 w 2344057"/>
              <a:gd name="connsiteY6" fmla="*/ 1553406 h 2053772"/>
              <a:gd name="connsiteX7" fmla="*/ 2344057 w 2344057"/>
              <a:gd name="connsiteY7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1291937 w 2344057"/>
              <a:gd name="connsiteY5" fmla="*/ 914777 h 2053772"/>
              <a:gd name="connsiteX6" fmla="*/ 1313708 w 2344057"/>
              <a:gd name="connsiteY6" fmla="*/ 1553406 h 2053772"/>
              <a:gd name="connsiteX7" fmla="*/ 2344057 w 2344057"/>
              <a:gd name="connsiteY7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1291937 w 2344057"/>
              <a:gd name="connsiteY5" fmla="*/ 914777 h 2053772"/>
              <a:gd name="connsiteX6" fmla="*/ 1226623 w 2344057"/>
              <a:gd name="connsiteY6" fmla="*/ 1313920 h 2053772"/>
              <a:gd name="connsiteX7" fmla="*/ 2344057 w 2344057"/>
              <a:gd name="connsiteY7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1291937 w 2344057"/>
              <a:gd name="connsiteY5" fmla="*/ 914777 h 2053772"/>
              <a:gd name="connsiteX6" fmla="*/ 1226623 w 2344057"/>
              <a:gd name="connsiteY6" fmla="*/ 1313920 h 2053772"/>
              <a:gd name="connsiteX7" fmla="*/ 2344057 w 2344057"/>
              <a:gd name="connsiteY7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1291937 w 2344057"/>
              <a:gd name="connsiteY5" fmla="*/ 914777 h 2053772"/>
              <a:gd name="connsiteX6" fmla="*/ 1132280 w 2344057"/>
              <a:gd name="connsiteY6" fmla="*/ 1386491 h 2053772"/>
              <a:gd name="connsiteX7" fmla="*/ 2344057 w 2344057"/>
              <a:gd name="connsiteY7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1291937 w 2344057"/>
              <a:gd name="connsiteY5" fmla="*/ 914777 h 2053772"/>
              <a:gd name="connsiteX6" fmla="*/ 1132280 w 2344057"/>
              <a:gd name="connsiteY6" fmla="*/ 1386491 h 2053772"/>
              <a:gd name="connsiteX7" fmla="*/ 2344057 w 2344057"/>
              <a:gd name="connsiteY7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1291937 w 2344057"/>
              <a:gd name="connsiteY5" fmla="*/ 914777 h 2053772"/>
              <a:gd name="connsiteX6" fmla="*/ 1132280 w 2344057"/>
              <a:gd name="connsiteY6" fmla="*/ 1386491 h 2053772"/>
              <a:gd name="connsiteX7" fmla="*/ 2344057 w 2344057"/>
              <a:gd name="connsiteY7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1291937 w 2344057"/>
              <a:gd name="connsiteY5" fmla="*/ 914777 h 2053772"/>
              <a:gd name="connsiteX6" fmla="*/ 936337 w 2344057"/>
              <a:gd name="connsiteY6" fmla="*/ 1430034 h 2053772"/>
              <a:gd name="connsiteX7" fmla="*/ 2344057 w 2344057"/>
              <a:gd name="connsiteY7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1291937 w 2344057"/>
              <a:gd name="connsiteY5" fmla="*/ 914777 h 2053772"/>
              <a:gd name="connsiteX6" fmla="*/ 936337 w 2344057"/>
              <a:gd name="connsiteY6" fmla="*/ 1430034 h 2053772"/>
              <a:gd name="connsiteX7" fmla="*/ 1400794 w 2344057"/>
              <a:gd name="connsiteY7" fmla="*/ 1459063 h 2053772"/>
              <a:gd name="connsiteX8" fmla="*/ 2344057 w 2344057"/>
              <a:gd name="connsiteY8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1291937 w 2344057"/>
              <a:gd name="connsiteY5" fmla="*/ 914777 h 2053772"/>
              <a:gd name="connsiteX6" fmla="*/ 936337 w 2344057"/>
              <a:gd name="connsiteY6" fmla="*/ 1430034 h 2053772"/>
              <a:gd name="connsiteX7" fmla="*/ 1400794 w 2344057"/>
              <a:gd name="connsiteY7" fmla="*/ 1459063 h 2053772"/>
              <a:gd name="connsiteX8" fmla="*/ 2344057 w 2344057"/>
              <a:gd name="connsiteY8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1291937 w 2344057"/>
              <a:gd name="connsiteY5" fmla="*/ 914777 h 2053772"/>
              <a:gd name="connsiteX6" fmla="*/ 936337 w 2344057"/>
              <a:gd name="connsiteY6" fmla="*/ 1430034 h 2053772"/>
              <a:gd name="connsiteX7" fmla="*/ 1400794 w 2344057"/>
              <a:gd name="connsiteY7" fmla="*/ 1459063 h 2053772"/>
              <a:gd name="connsiteX8" fmla="*/ 2344057 w 2344057"/>
              <a:gd name="connsiteY8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1291937 w 2344057"/>
              <a:gd name="connsiteY5" fmla="*/ 914777 h 2053772"/>
              <a:gd name="connsiteX6" fmla="*/ 1212108 w 2344057"/>
              <a:gd name="connsiteY6" fmla="*/ 1212320 h 2053772"/>
              <a:gd name="connsiteX7" fmla="*/ 936337 w 2344057"/>
              <a:gd name="connsiteY7" fmla="*/ 1430034 h 2053772"/>
              <a:gd name="connsiteX8" fmla="*/ 1400794 w 2344057"/>
              <a:gd name="connsiteY8" fmla="*/ 1459063 h 2053772"/>
              <a:gd name="connsiteX9" fmla="*/ 2344057 w 2344057"/>
              <a:gd name="connsiteY9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1291937 w 2344057"/>
              <a:gd name="connsiteY5" fmla="*/ 914777 h 2053772"/>
              <a:gd name="connsiteX6" fmla="*/ 1212108 w 2344057"/>
              <a:gd name="connsiteY6" fmla="*/ 1212320 h 2053772"/>
              <a:gd name="connsiteX7" fmla="*/ 936337 w 2344057"/>
              <a:gd name="connsiteY7" fmla="*/ 1430034 h 2053772"/>
              <a:gd name="connsiteX8" fmla="*/ 1400794 w 2344057"/>
              <a:gd name="connsiteY8" fmla="*/ 1459063 h 2053772"/>
              <a:gd name="connsiteX9" fmla="*/ 1582223 w 2344057"/>
              <a:gd name="connsiteY9" fmla="*/ 1379234 h 2053772"/>
              <a:gd name="connsiteX10" fmla="*/ 2344057 w 2344057"/>
              <a:gd name="connsiteY10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1291937 w 2344057"/>
              <a:gd name="connsiteY5" fmla="*/ 914777 h 2053772"/>
              <a:gd name="connsiteX6" fmla="*/ 1212108 w 2344057"/>
              <a:gd name="connsiteY6" fmla="*/ 1212320 h 2053772"/>
              <a:gd name="connsiteX7" fmla="*/ 936337 w 2344057"/>
              <a:gd name="connsiteY7" fmla="*/ 1430034 h 2053772"/>
              <a:gd name="connsiteX8" fmla="*/ 1400794 w 2344057"/>
              <a:gd name="connsiteY8" fmla="*/ 1459063 h 2053772"/>
              <a:gd name="connsiteX9" fmla="*/ 1582223 w 2344057"/>
              <a:gd name="connsiteY9" fmla="*/ 1379234 h 2053772"/>
              <a:gd name="connsiteX10" fmla="*/ 1241137 w 2344057"/>
              <a:gd name="connsiteY10" fmla="*/ 1785634 h 2053772"/>
              <a:gd name="connsiteX11" fmla="*/ 2344057 w 2344057"/>
              <a:gd name="connsiteY11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1291937 w 2344057"/>
              <a:gd name="connsiteY5" fmla="*/ 914777 h 2053772"/>
              <a:gd name="connsiteX6" fmla="*/ 1212108 w 2344057"/>
              <a:gd name="connsiteY6" fmla="*/ 1212320 h 2053772"/>
              <a:gd name="connsiteX7" fmla="*/ 936337 w 2344057"/>
              <a:gd name="connsiteY7" fmla="*/ 1430034 h 2053772"/>
              <a:gd name="connsiteX8" fmla="*/ 1400794 w 2344057"/>
              <a:gd name="connsiteY8" fmla="*/ 1459063 h 2053772"/>
              <a:gd name="connsiteX9" fmla="*/ 1582223 w 2344057"/>
              <a:gd name="connsiteY9" fmla="*/ 1379234 h 2053772"/>
              <a:gd name="connsiteX10" fmla="*/ 1241137 w 2344057"/>
              <a:gd name="connsiteY10" fmla="*/ 1785634 h 2053772"/>
              <a:gd name="connsiteX11" fmla="*/ 1683823 w 2344057"/>
              <a:gd name="connsiteY11" fmla="*/ 1800148 h 2053772"/>
              <a:gd name="connsiteX12" fmla="*/ 2344057 w 2344057"/>
              <a:gd name="connsiteY12" fmla="*/ 2053772 h 2053772"/>
              <a:gd name="connsiteX0" fmla="*/ 0 w 2307771"/>
              <a:gd name="connsiteY0" fmla="*/ 0 h 1821958"/>
              <a:gd name="connsiteX1" fmla="*/ 188685 w 2307771"/>
              <a:gd name="connsiteY1" fmla="*/ 428170 h 1821958"/>
              <a:gd name="connsiteX2" fmla="*/ 203366 w 2307771"/>
              <a:gd name="connsiteY2" fmla="*/ 1197806 h 1821958"/>
              <a:gd name="connsiteX3" fmla="*/ 653308 w 2307771"/>
              <a:gd name="connsiteY3" fmla="*/ 1437291 h 1821958"/>
              <a:gd name="connsiteX4" fmla="*/ 878113 w 2307771"/>
              <a:gd name="connsiteY4" fmla="*/ 1023258 h 1821958"/>
              <a:gd name="connsiteX5" fmla="*/ 1291937 w 2307771"/>
              <a:gd name="connsiteY5" fmla="*/ 914777 h 1821958"/>
              <a:gd name="connsiteX6" fmla="*/ 1212108 w 2307771"/>
              <a:gd name="connsiteY6" fmla="*/ 1212320 h 1821958"/>
              <a:gd name="connsiteX7" fmla="*/ 936337 w 2307771"/>
              <a:gd name="connsiteY7" fmla="*/ 1430034 h 1821958"/>
              <a:gd name="connsiteX8" fmla="*/ 1400794 w 2307771"/>
              <a:gd name="connsiteY8" fmla="*/ 1459063 h 1821958"/>
              <a:gd name="connsiteX9" fmla="*/ 1582223 w 2307771"/>
              <a:gd name="connsiteY9" fmla="*/ 1379234 h 1821958"/>
              <a:gd name="connsiteX10" fmla="*/ 1241137 w 2307771"/>
              <a:gd name="connsiteY10" fmla="*/ 1785634 h 1821958"/>
              <a:gd name="connsiteX11" fmla="*/ 1683823 w 2307771"/>
              <a:gd name="connsiteY11" fmla="*/ 1800148 h 1821958"/>
              <a:gd name="connsiteX12" fmla="*/ 2307771 w 2307771"/>
              <a:gd name="connsiteY12" fmla="*/ 1785258 h 1821958"/>
              <a:gd name="connsiteX0" fmla="*/ 0 w 2307771"/>
              <a:gd name="connsiteY0" fmla="*/ 0 h 2126734"/>
              <a:gd name="connsiteX1" fmla="*/ 188685 w 2307771"/>
              <a:gd name="connsiteY1" fmla="*/ 428170 h 2126734"/>
              <a:gd name="connsiteX2" fmla="*/ 203366 w 2307771"/>
              <a:gd name="connsiteY2" fmla="*/ 1197806 h 2126734"/>
              <a:gd name="connsiteX3" fmla="*/ 653308 w 2307771"/>
              <a:gd name="connsiteY3" fmla="*/ 1437291 h 2126734"/>
              <a:gd name="connsiteX4" fmla="*/ 878113 w 2307771"/>
              <a:gd name="connsiteY4" fmla="*/ 1023258 h 2126734"/>
              <a:gd name="connsiteX5" fmla="*/ 1291937 w 2307771"/>
              <a:gd name="connsiteY5" fmla="*/ 914777 h 2126734"/>
              <a:gd name="connsiteX6" fmla="*/ 1212108 w 2307771"/>
              <a:gd name="connsiteY6" fmla="*/ 1212320 h 2126734"/>
              <a:gd name="connsiteX7" fmla="*/ 936337 w 2307771"/>
              <a:gd name="connsiteY7" fmla="*/ 1430034 h 2126734"/>
              <a:gd name="connsiteX8" fmla="*/ 1400794 w 2307771"/>
              <a:gd name="connsiteY8" fmla="*/ 1459063 h 2126734"/>
              <a:gd name="connsiteX9" fmla="*/ 1582223 w 2307771"/>
              <a:gd name="connsiteY9" fmla="*/ 1379234 h 2126734"/>
              <a:gd name="connsiteX10" fmla="*/ 1241137 w 2307771"/>
              <a:gd name="connsiteY10" fmla="*/ 1785634 h 2126734"/>
              <a:gd name="connsiteX11" fmla="*/ 1683823 w 2307771"/>
              <a:gd name="connsiteY11" fmla="*/ 1800148 h 2126734"/>
              <a:gd name="connsiteX12" fmla="*/ 1995880 w 2307771"/>
              <a:gd name="connsiteY12" fmla="*/ 2126720 h 2126734"/>
              <a:gd name="connsiteX13" fmla="*/ 2307771 w 2307771"/>
              <a:gd name="connsiteY13" fmla="*/ 1785258 h 2126734"/>
              <a:gd name="connsiteX0" fmla="*/ 0 w 2307771"/>
              <a:gd name="connsiteY0" fmla="*/ 0 h 2126734"/>
              <a:gd name="connsiteX1" fmla="*/ 188685 w 2307771"/>
              <a:gd name="connsiteY1" fmla="*/ 428170 h 2126734"/>
              <a:gd name="connsiteX2" fmla="*/ 203366 w 2307771"/>
              <a:gd name="connsiteY2" fmla="*/ 1197806 h 2126734"/>
              <a:gd name="connsiteX3" fmla="*/ 653308 w 2307771"/>
              <a:gd name="connsiteY3" fmla="*/ 1437291 h 2126734"/>
              <a:gd name="connsiteX4" fmla="*/ 878113 w 2307771"/>
              <a:gd name="connsiteY4" fmla="*/ 1023258 h 2126734"/>
              <a:gd name="connsiteX5" fmla="*/ 1291937 w 2307771"/>
              <a:gd name="connsiteY5" fmla="*/ 914777 h 2126734"/>
              <a:gd name="connsiteX6" fmla="*/ 1212108 w 2307771"/>
              <a:gd name="connsiteY6" fmla="*/ 1212320 h 2126734"/>
              <a:gd name="connsiteX7" fmla="*/ 936337 w 2307771"/>
              <a:gd name="connsiteY7" fmla="*/ 1430034 h 2126734"/>
              <a:gd name="connsiteX8" fmla="*/ 1400794 w 2307771"/>
              <a:gd name="connsiteY8" fmla="*/ 1459063 h 2126734"/>
              <a:gd name="connsiteX9" fmla="*/ 1683823 w 2307771"/>
              <a:gd name="connsiteY9" fmla="*/ 1473577 h 2126734"/>
              <a:gd name="connsiteX10" fmla="*/ 1241137 w 2307771"/>
              <a:gd name="connsiteY10" fmla="*/ 1785634 h 2126734"/>
              <a:gd name="connsiteX11" fmla="*/ 1683823 w 2307771"/>
              <a:gd name="connsiteY11" fmla="*/ 1800148 h 2126734"/>
              <a:gd name="connsiteX12" fmla="*/ 1995880 w 2307771"/>
              <a:gd name="connsiteY12" fmla="*/ 2126720 h 2126734"/>
              <a:gd name="connsiteX13" fmla="*/ 2307771 w 2307771"/>
              <a:gd name="connsiteY13" fmla="*/ 1785258 h 2126734"/>
              <a:gd name="connsiteX0" fmla="*/ 0 w 2307771"/>
              <a:gd name="connsiteY0" fmla="*/ 0 h 2126734"/>
              <a:gd name="connsiteX1" fmla="*/ 188685 w 2307771"/>
              <a:gd name="connsiteY1" fmla="*/ 428170 h 2126734"/>
              <a:gd name="connsiteX2" fmla="*/ 203366 w 2307771"/>
              <a:gd name="connsiteY2" fmla="*/ 1197806 h 2126734"/>
              <a:gd name="connsiteX3" fmla="*/ 653308 w 2307771"/>
              <a:gd name="connsiteY3" fmla="*/ 1437291 h 2126734"/>
              <a:gd name="connsiteX4" fmla="*/ 878113 w 2307771"/>
              <a:gd name="connsiteY4" fmla="*/ 1023258 h 2126734"/>
              <a:gd name="connsiteX5" fmla="*/ 1291937 w 2307771"/>
              <a:gd name="connsiteY5" fmla="*/ 914777 h 2126734"/>
              <a:gd name="connsiteX6" fmla="*/ 1212108 w 2307771"/>
              <a:gd name="connsiteY6" fmla="*/ 1212320 h 2126734"/>
              <a:gd name="connsiteX7" fmla="*/ 936337 w 2307771"/>
              <a:gd name="connsiteY7" fmla="*/ 1430034 h 2126734"/>
              <a:gd name="connsiteX8" fmla="*/ 1444337 w 2307771"/>
              <a:gd name="connsiteY8" fmla="*/ 1437291 h 2126734"/>
              <a:gd name="connsiteX9" fmla="*/ 1683823 w 2307771"/>
              <a:gd name="connsiteY9" fmla="*/ 1473577 h 2126734"/>
              <a:gd name="connsiteX10" fmla="*/ 1241137 w 2307771"/>
              <a:gd name="connsiteY10" fmla="*/ 1785634 h 2126734"/>
              <a:gd name="connsiteX11" fmla="*/ 1683823 w 2307771"/>
              <a:gd name="connsiteY11" fmla="*/ 1800148 h 2126734"/>
              <a:gd name="connsiteX12" fmla="*/ 1995880 w 2307771"/>
              <a:gd name="connsiteY12" fmla="*/ 2126720 h 2126734"/>
              <a:gd name="connsiteX13" fmla="*/ 2307771 w 2307771"/>
              <a:gd name="connsiteY13" fmla="*/ 1785258 h 2126734"/>
              <a:gd name="connsiteX0" fmla="*/ 0 w 2307771"/>
              <a:gd name="connsiteY0" fmla="*/ 0 h 2126734"/>
              <a:gd name="connsiteX1" fmla="*/ 188685 w 2307771"/>
              <a:gd name="connsiteY1" fmla="*/ 428170 h 2126734"/>
              <a:gd name="connsiteX2" fmla="*/ 203366 w 2307771"/>
              <a:gd name="connsiteY2" fmla="*/ 1197806 h 2126734"/>
              <a:gd name="connsiteX3" fmla="*/ 653308 w 2307771"/>
              <a:gd name="connsiteY3" fmla="*/ 1437291 h 2126734"/>
              <a:gd name="connsiteX4" fmla="*/ 878113 w 2307771"/>
              <a:gd name="connsiteY4" fmla="*/ 1023258 h 2126734"/>
              <a:gd name="connsiteX5" fmla="*/ 1291937 w 2307771"/>
              <a:gd name="connsiteY5" fmla="*/ 914777 h 2126734"/>
              <a:gd name="connsiteX6" fmla="*/ 1212108 w 2307771"/>
              <a:gd name="connsiteY6" fmla="*/ 1212320 h 2126734"/>
              <a:gd name="connsiteX7" fmla="*/ 936337 w 2307771"/>
              <a:gd name="connsiteY7" fmla="*/ 1430034 h 2126734"/>
              <a:gd name="connsiteX8" fmla="*/ 1146794 w 2307771"/>
              <a:gd name="connsiteY8" fmla="*/ 1604206 h 2126734"/>
              <a:gd name="connsiteX9" fmla="*/ 1444337 w 2307771"/>
              <a:gd name="connsiteY9" fmla="*/ 1437291 h 2126734"/>
              <a:gd name="connsiteX10" fmla="*/ 1683823 w 2307771"/>
              <a:gd name="connsiteY10" fmla="*/ 1473577 h 2126734"/>
              <a:gd name="connsiteX11" fmla="*/ 1241137 w 2307771"/>
              <a:gd name="connsiteY11" fmla="*/ 1785634 h 2126734"/>
              <a:gd name="connsiteX12" fmla="*/ 1683823 w 2307771"/>
              <a:gd name="connsiteY12" fmla="*/ 1800148 h 2126734"/>
              <a:gd name="connsiteX13" fmla="*/ 1995880 w 2307771"/>
              <a:gd name="connsiteY13" fmla="*/ 2126720 h 2126734"/>
              <a:gd name="connsiteX14" fmla="*/ 2307771 w 2307771"/>
              <a:gd name="connsiteY14" fmla="*/ 1785258 h 2126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07771" h="2126734">
                <a:moveTo>
                  <a:pt x="0" y="0"/>
                </a:moveTo>
                <a:cubicBezTo>
                  <a:pt x="42333" y="158448"/>
                  <a:pt x="140304" y="220132"/>
                  <a:pt x="188685" y="428170"/>
                </a:cubicBezTo>
                <a:cubicBezTo>
                  <a:pt x="267332" y="637480"/>
                  <a:pt x="94509" y="1009120"/>
                  <a:pt x="203366" y="1197806"/>
                </a:cubicBezTo>
                <a:cubicBezTo>
                  <a:pt x="280803" y="1374459"/>
                  <a:pt x="546898" y="1376878"/>
                  <a:pt x="653308" y="1437291"/>
                </a:cubicBezTo>
                <a:cubicBezTo>
                  <a:pt x="759718" y="1497704"/>
                  <a:pt x="771675" y="1110344"/>
                  <a:pt x="878113" y="1023258"/>
                </a:cubicBezTo>
                <a:cubicBezTo>
                  <a:pt x="984551" y="936172"/>
                  <a:pt x="1245947" y="891733"/>
                  <a:pt x="1291937" y="914777"/>
                </a:cubicBezTo>
                <a:cubicBezTo>
                  <a:pt x="1337927" y="937821"/>
                  <a:pt x="1271375" y="1126444"/>
                  <a:pt x="1212108" y="1212320"/>
                </a:cubicBezTo>
                <a:cubicBezTo>
                  <a:pt x="1152841" y="1298196"/>
                  <a:pt x="943594" y="1390120"/>
                  <a:pt x="936337" y="1430034"/>
                </a:cubicBezTo>
                <a:cubicBezTo>
                  <a:pt x="929080" y="1469948"/>
                  <a:pt x="1062127" y="1602996"/>
                  <a:pt x="1146794" y="1604206"/>
                </a:cubicBezTo>
                <a:cubicBezTo>
                  <a:pt x="1231461" y="1605416"/>
                  <a:pt x="1358461" y="1433663"/>
                  <a:pt x="1444337" y="1437291"/>
                </a:cubicBezTo>
                <a:cubicBezTo>
                  <a:pt x="1530213" y="1440919"/>
                  <a:pt x="1600366" y="1439710"/>
                  <a:pt x="1683823" y="1473577"/>
                </a:cubicBezTo>
                <a:cubicBezTo>
                  <a:pt x="1767280" y="1507444"/>
                  <a:pt x="1202432" y="1691291"/>
                  <a:pt x="1241137" y="1785634"/>
                </a:cubicBezTo>
                <a:cubicBezTo>
                  <a:pt x="1279842" y="1879977"/>
                  <a:pt x="1555614" y="1795310"/>
                  <a:pt x="1683823" y="1800148"/>
                </a:cubicBezTo>
                <a:cubicBezTo>
                  <a:pt x="1812032" y="1804986"/>
                  <a:pt x="1891889" y="2129202"/>
                  <a:pt x="1995880" y="2126720"/>
                </a:cubicBezTo>
                <a:cubicBezTo>
                  <a:pt x="2099871" y="2124238"/>
                  <a:pt x="2258208" y="1790159"/>
                  <a:pt x="2307771" y="1785258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956410" y="6492875"/>
            <a:ext cx="2235590" cy="365125"/>
          </a:xfrm>
        </p:spPr>
        <p:txBody>
          <a:bodyPr/>
          <a:lstStyle/>
          <a:p>
            <a:pPr>
              <a:defRPr/>
            </a:pPr>
            <a:r>
              <a:rPr lang="en-US" sz="1400" dirty="0" smtClean="0">
                <a:solidFill>
                  <a:schemeClr val="tx1"/>
                </a:solidFill>
              </a:rPr>
              <a:t>Slide credit: Andrew Ng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5" name="Title 1"/>
          <p:cNvSpPr txBox="1">
            <a:spLocks/>
          </p:cNvSpPr>
          <p:nvPr/>
        </p:nvSpPr>
        <p:spPr>
          <a:xfrm>
            <a:off x="644510" y="65541"/>
            <a:ext cx="8160907" cy="85010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Logistic regression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851840" y="2664000"/>
              <a:ext cx="8934120" cy="3412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43560" y="2652120"/>
                <a:ext cx="8948160" cy="343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781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  <p:bldP spid="178" grpId="0"/>
      <p:bldP spid="181" grpId="0" animBg="1"/>
      <p:bldP spid="18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381" y="274638"/>
            <a:ext cx="10046174" cy="850106"/>
          </a:xfrm>
        </p:spPr>
        <p:txBody>
          <a:bodyPr/>
          <a:lstStyle/>
          <a:p>
            <a:r>
              <a:rPr lang="en-US" dirty="0" smtClean="0"/>
              <a:t>Estimating Parameters - </a:t>
            </a:r>
            <a:r>
              <a:rPr lang="en-IN" dirty="0"/>
              <a:t>Learning Logistic Regression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52" y="1378039"/>
            <a:ext cx="12101848" cy="5152391"/>
          </a:xfrm>
        </p:spPr>
        <p:txBody>
          <a:bodyPr>
            <a:normAutofit/>
          </a:bodyPr>
          <a:lstStyle/>
          <a:p>
            <a:r>
              <a:rPr lang="en-US" sz="2800" dirty="0"/>
              <a:t>E</a:t>
            </a:r>
            <a:r>
              <a:rPr lang="en-US" sz="2800" dirty="0" smtClean="0"/>
              <a:t>stimation </a:t>
            </a:r>
            <a:r>
              <a:rPr lang="en-US" sz="2800" dirty="0"/>
              <a:t>of n+1 parameters say, </a:t>
            </a:r>
            <a:r>
              <a:rPr lang="en-US" sz="2800" dirty="0" smtClean="0">
                <a:sym typeface="Symbol" panose="05050102010706020507" pitchFamily="18" charset="2"/>
              </a:rPr>
              <a:t></a:t>
            </a:r>
            <a:r>
              <a:rPr lang="en-US" sz="2800" dirty="0" smtClean="0"/>
              <a:t> </a:t>
            </a:r>
            <a:r>
              <a:rPr lang="en-US" sz="2800" dirty="0"/>
              <a:t>= </a:t>
            </a:r>
            <a:r>
              <a:rPr lang="en-US" sz="2800" dirty="0" smtClean="0"/>
              <a:t>(</a:t>
            </a:r>
            <a:r>
              <a:rPr lang="en-US" sz="2800" dirty="0" smtClean="0">
                <a:sym typeface="Symbol" panose="05050102010706020507" pitchFamily="18" charset="2"/>
              </a:rPr>
              <a:t></a:t>
            </a:r>
            <a:r>
              <a:rPr lang="en-US" sz="2800" baseline="-25000" dirty="0" smtClean="0"/>
              <a:t>0</a:t>
            </a:r>
            <a:r>
              <a:rPr lang="en-US" sz="2800" dirty="0" smtClean="0"/>
              <a:t>, </a:t>
            </a:r>
            <a:r>
              <a:rPr lang="en-US" sz="2800" dirty="0" smtClean="0">
                <a:sym typeface="Symbol" panose="05050102010706020507" pitchFamily="18" charset="2"/>
              </a:rPr>
              <a:t></a:t>
            </a:r>
            <a:r>
              <a:rPr lang="en-US" sz="2800" baseline="-25000" dirty="0" smtClean="0">
                <a:sym typeface="Symbol" panose="05050102010706020507" pitchFamily="18" charset="2"/>
              </a:rPr>
              <a:t>1 </a:t>
            </a:r>
            <a:r>
              <a:rPr lang="en-US" sz="2800" dirty="0" smtClean="0">
                <a:sym typeface="Symbol" panose="05050102010706020507" pitchFamily="18" charset="2"/>
              </a:rPr>
              <a:t>,……., </a:t>
            </a:r>
            <a:r>
              <a:rPr lang="en-US" sz="2800" baseline="-25000" dirty="0" smtClean="0">
                <a:sym typeface="Symbol" panose="05050102010706020507" pitchFamily="18" charset="2"/>
              </a:rPr>
              <a:t>n</a:t>
            </a:r>
            <a:r>
              <a:rPr lang="en-US" sz="2800" dirty="0" smtClean="0"/>
              <a:t> )for </a:t>
            </a:r>
            <a:r>
              <a:rPr lang="en-US" sz="2800" dirty="0"/>
              <a:t>which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 the </a:t>
            </a:r>
            <a:r>
              <a:rPr lang="en-US" sz="2800" dirty="0"/>
              <a:t>probability of the observed data is the maximum on the training data set</a:t>
            </a:r>
            <a:r>
              <a:rPr lang="en-US" sz="2800" dirty="0" smtClean="0"/>
              <a:t>.</a:t>
            </a:r>
          </a:p>
          <a:p>
            <a:pPr lvl="1"/>
            <a:r>
              <a:rPr lang="en-US" dirty="0" smtClean="0"/>
              <a:t>generative </a:t>
            </a:r>
            <a:r>
              <a:rPr lang="en-US" dirty="0"/>
              <a:t>learning </a:t>
            </a:r>
            <a:endParaRPr lang="en-US" dirty="0" smtClean="0"/>
          </a:p>
          <a:p>
            <a:pPr lvl="2"/>
            <a:r>
              <a:rPr lang="en-US" sz="2800" dirty="0"/>
              <a:t>the Gaussian Naive Bayes assumptions</a:t>
            </a:r>
            <a:endParaRPr lang="en-US" sz="2800" dirty="0" smtClean="0"/>
          </a:p>
          <a:p>
            <a:pPr lvl="1"/>
            <a:r>
              <a:rPr lang="en-US" dirty="0" smtClean="0"/>
              <a:t>discriminative </a:t>
            </a:r>
            <a:r>
              <a:rPr lang="en-IN" dirty="0" smtClean="0"/>
              <a:t>learning</a:t>
            </a:r>
          </a:p>
          <a:p>
            <a:pPr lvl="2"/>
            <a:r>
              <a:rPr lang="en-US" sz="2800" dirty="0"/>
              <a:t>maximize the conditional data </a:t>
            </a:r>
            <a:r>
              <a:rPr lang="en-US" sz="2800" dirty="0" smtClean="0"/>
              <a:t>likelihood ( or minimizing negative likelihood)</a:t>
            </a:r>
          </a:p>
          <a:p>
            <a:pPr lvl="2"/>
            <a:r>
              <a:rPr lang="en-US" sz="2800" dirty="0" smtClean="0"/>
              <a:t>Uses gradient descent optimization </a:t>
            </a:r>
            <a:endParaRPr lang="en-IN" sz="2800" dirty="0" smtClean="0"/>
          </a:p>
          <a:p>
            <a:pPr lvl="1"/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77120" y="729720"/>
              <a:ext cx="8736120" cy="47793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040" y="720720"/>
                <a:ext cx="8755920" cy="479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381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" y="1423853"/>
            <a:ext cx="7031755" cy="3909718"/>
          </a:xfr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Example: Curve fitting problem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06286" y="5462024"/>
            <a:ext cx="4362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F(x) = sin(2</a:t>
            </a:r>
            <a:r>
              <a:rPr lang="az-Cyrl-AZ" sz="2400" dirty="0" smtClean="0"/>
              <a:t>П</a:t>
            </a:r>
            <a:r>
              <a:rPr lang="en-US" sz="2400" dirty="0" smtClean="0"/>
              <a:t>x) + noise (Gaussian)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601000" y="2325240"/>
              <a:ext cx="3229200" cy="3792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2000" y="2319120"/>
                <a:ext cx="3249360" cy="380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969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Curve fitting problem </a:t>
            </a:r>
          </a:p>
          <a:p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06399" y="1493842"/>
            <a:ext cx="11519989" cy="437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Problem:   We shall </a:t>
            </a:r>
            <a:r>
              <a:rPr lang="en-US" dirty="0"/>
              <a:t>fit the data using </a:t>
            </a:r>
            <a:r>
              <a:rPr lang="en-US" dirty="0" smtClean="0"/>
              <a:t>a polynomial </a:t>
            </a:r>
            <a:r>
              <a:rPr lang="en-US" dirty="0"/>
              <a:t>function of the </a:t>
            </a:r>
            <a:r>
              <a:rPr lang="en-US" dirty="0" smtClean="0"/>
              <a:t>form.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Linear model</a:t>
            </a:r>
            <a:r>
              <a:rPr lang="en-US" dirty="0" smtClean="0"/>
              <a:t>: It is linear in unknown parameter </a:t>
            </a:r>
            <a:r>
              <a:rPr lang="en-US" sz="2400" b="1" dirty="0" smtClean="0"/>
              <a:t>w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values of the coefficients will be determined by fitting the polynomial to </a:t>
            </a:r>
            <a:r>
              <a:rPr lang="en-US" dirty="0" smtClean="0"/>
              <a:t>the training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By minimizing error function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43" y="2330994"/>
            <a:ext cx="8316686" cy="1195172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543" y="4804080"/>
            <a:ext cx="4429211" cy="10754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172760" y="3003120"/>
              <a:ext cx="5785200" cy="2803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64840" y="2993760"/>
                <a:ext cx="5801760" cy="281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5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Curve fitting </a:t>
            </a:r>
            <a:r>
              <a:rPr lang="en-US" dirty="0" smtClean="0"/>
              <a:t>problem: Model Selection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5992"/>
            <a:ext cx="11930743" cy="57920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312800" y="1296360"/>
              <a:ext cx="7096320" cy="5203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2720" y="1283760"/>
                <a:ext cx="7109640" cy="521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085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oal </a:t>
            </a:r>
            <a:r>
              <a:rPr lang="en-US" dirty="0"/>
              <a:t>is to achieve good </a:t>
            </a:r>
            <a:r>
              <a:rPr lang="en-US" dirty="0" smtClean="0"/>
              <a:t>generalization.</a:t>
            </a:r>
          </a:p>
          <a:p>
            <a:r>
              <a:rPr lang="en-US" dirty="0"/>
              <a:t>G</a:t>
            </a:r>
            <a:r>
              <a:rPr lang="en-US" dirty="0" smtClean="0"/>
              <a:t>eneralization performance can be evaluated using </a:t>
            </a:r>
            <a:r>
              <a:rPr lang="en-US" b="1" dirty="0" smtClean="0"/>
              <a:t>test data set</a:t>
            </a:r>
            <a:r>
              <a:rPr lang="en-US" dirty="0" smtClean="0"/>
              <a:t>.</a:t>
            </a:r>
          </a:p>
          <a:p>
            <a:r>
              <a:rPr lang="en-US" dirty="0"/>
              <a:t>It is sometimes more convenient to use the </a:t>
            </a:r>
            <a:r>
              <a:rPr lang="en-US" dirty="0" smtClean="0"/>
              <a:t>root-mean-square.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9" y="2962568"/>
            <a:ext cx="3317964" cy="695899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687" y="2783255"/>
            <a:ext cx="7193602" cy="38526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106160" y="4008600"/>
              <a:ext cx="7393680" cy="28134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6800" y="3996720"/>
                <a:ext cx="7411680" cy="283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00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oefficients </a:t>
            </a:r>
            <a:r>
              <a:rPr lang="en-US" i="1" dirty="0" smtClean="0"/>
              <a:t> </a:t>
            </a:r>
            <a:r>
              <a:rPr lang="en-US" dirty="0" smtClean="0"/>
              <a:t>for polynomials </a:t>
            </a:r>
            <a:r>
              <a:rPr lang="en-US" dirty="0"/>
              <a:t>of various </a:t>
            </a:r>
            <a:r>
              <a:rPr lang="en-US" dirty="0" smtClean="0"/>
              <a:t>order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720" y="1602668"/>
            <a:ext cx="6829432" cy="36184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47" y="1746068"/>
            <a:ext cx="4630981" cy="33316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093200" y="969840"/>
              <a:ext cx="8104320" cy="48322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85640" y="960840"/>
                <a:ext cx="8121960" cy="484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608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Size </a:t>
            </a:r>
            <a:r>
              <a:rPr lang="en-US" dirty="0"/>
              <a:t>of the data set reduces the over-fitting problem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711234"/>
            <a:ext cx="11115039" cy="44544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750120" y="754200"/>
              <a:ext cx="7013160" cy="2137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1480" y="744480"/>
                <a:ext cx="7028640" cy="215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600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One rough heuristic says that data points should be multiple (5 to 10) adaptive parameter.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This limitation seems little disappointing  as it seems more reasonable to take number of parameters according to the problem complexity rather that given data points.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Any Solution?</a:t>
            </a:r>
          </a:p>
          <a:p>
            <a:pPr lvl="1"/>
            <a:r>
              <a:rPr lang="en-US" sz="2400" b="1" dirty="0" smtClean="0">
                <a:solidFill>
                  <a:srgbClr val="FF0000"/>
                </a:solidFill>
              </a:rPr>
              <a:t>Regularization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Size of the data set reduces the over-fitting problem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224880" y="603360"/>
              <a:ext cx="5524200" cy="5272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6600" y="593280"/>
                <a:ext cx="5540040" cy="529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389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525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58160" y="2160"/>
              <a:ext cx="7435080" cy="3216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8440" y="-8640"/>
                <a:ext cx="7449480" cy="323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820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6399" y="1493838"/>
            <a:ext cx="11475547" cy="4525963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Modified error function: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" y="2052192"/>
            <a:ext cx="6348548" cy="1095288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71" y="4200159"/>
            <a:ext cx="5093501" cy="417764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375" y="2599836"/>
            <a:ext cx="4788724" cy="36184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83375" y="2017328"/>
            <a:ext cx="4898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Coefficients without regularization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1783800" y="53640"/>
              <a:ext cx="7898400" cy="48538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78040" y="42120"/>
                <a:ext cx="7913520" cy="48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6870240" y="3050280"/>
              <a:ext cx="3551040" cy="291384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61960" y="3041640"/>
                <a:ext cx="3564720" cy="293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17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37" y="2377439"/>
            <a:ext cx="7645780" cy="3631475"/>
          </a:xfr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503" y="1528354"/>
            <a:ext cx="11834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the coefficients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=9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polynomials with various values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the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 parameter </a:t>
            </a:r>
            <a:r>
              <a:rPr lang="el-GR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83189" y="2586446"/>
            <a:ext cx="2573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endParaRPr lang="en-US" sz="2400" dirty="0"/>
          </a:p>
          <a:p>
            <a:r>
              <a:rPr lang="el-G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 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≈</a:t>
            </a:r>
            <a:r>
              <a:rPr lang="en-US" sz="2400" dirty="0" smtClean="0"/>
              <a:t>0.000000009</a:t>
            </a:r>
          </a:p>
          <a:p>
            <a:r>
              <a:rPr lang="el-G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88880" y="97560"/>
              <a:ext cx="8877600" cy="5616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880" y="86040"/>
                <a:ext cx="8894880" cy="563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86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6366" y="2813447"/>
            <a:ext cx="1119603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4000" dirty="0" smtClean="0"/>
              <a:t>Generative </a:t>
            </a:r>
            <a:r>
              <a:rPr lang="en-US" sz="4000" dirty="0"/>
              <a:t>learning </a:t>
            </a:r>
            <a:r>
              <a:rPr lang="en-IN" sz="4000" dirty="0"/>
              <a:t>Logistic Regression</a:t>
            </a:r>
            <a:r>
              <a:rPr lang="en-US" sz="4000" dirty="0" smtClean="0"/>
              <a:t> - the </a:t>
            </a:r>
            <a:r>
              <a:rPr lang="en-US" sz="4000" dirty="0"/>
              <a:t>Gaussian Naive Bayes assumptions</a:t>
            </a:r>
          </a:p>
        </p:txBody>
      </p:sp>
    </p:spTree>
    <p:extLst>
      <p:ext uri="{BB962C8B-B14F-4D97-AF65-F5344CB8AC3E}">
        <p14:creationId xmlns:p14="http://schemas.microsoft.com/office/powerpoint/2010/main" val="10709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039" y="2196871"/>
            <a:ext cx="10360326" cy="3899129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106800" y="1832400"/>
              <a:ext cx="6401160" cy="1560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7440" y="1820160"/>
                <a:ext cx="6420960" cy="158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654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7" y="1554480"/>
            <a:ext cx="10502537" cy="3744352"/>
          </a:xfr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7846" y="5521569"/>
            <a:ext cx="1085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When </a:t>
            </a:r>
            <a:r>
              <a:rPr lang="en-IN" sz="1400" dirty="0" err="1" smtClean="0"/>
              <a:t>ln</a:t>
            </a:r>
            <a:r>
              <a:rPr lang="en-IN" sz="1400" dirty="0" smtClean="0"/>
              <a:t>-Lambda is very low, </a:t>
            </a:r>
            <a:r>
              <a:rPr lang="en-IN" sz="1400" dirty="0" err="1" smtClean="0"/>
              <a:t>Erms</a:t>
            </a:r>
            <a:r>
              <a:rPr lang="en-IN" sz="1400" dirty="0" smtClean="0"/>
              <a:t> for Test is very high. As </a:t>
            </a:r>
            <a:r>
              <a:rPr lang="en-IN" sz="1400" dirty="0" err="1" smtClean="0"/>
              <a:t>ln</a:t>
            </a:r>
            <a:r>
              <a:rPr lang="en-IN" sz="1400" dirty="0" smtClean="0"/>
              <a:t>-Lambda is increased </a:t>
            </a:r>
            <a:r>
              <a:rPr lang="en-IN" sz="1400" dirty="0" err="1" smtClean="0"/>
              <a:t>Erms</a:t>
            </a:r>
            <a:r>
              <a:rPr lang="en-IN" sz="1400" dirty="0" smtClean="0"/>
              <a:t> for Test reduces, </a:t>
            </a:r>
            <a:r>
              <a:rPr lang="en-IN" sz="1400" dirty="0" err="1" smtClean="0"/>
              <a:t>Erms</a:t>
            </a:r>
            <a:r>
              <a:rPr lang="en-IN" sz="1400" dirty="0" smtClean="0"/>
              <a:t> for Training slightly increases. If </a:t>
            </a:r>
            <a:r>
              <a:rPr lang="en-IN" sz="1400" dirty="0" err="1" smtClean="0"/>
              <a:t>ln</a:t>
            </a:r>
            <a:r>
              <a:rPr lang="en-IN" sz="1400" dirty="0" smtClean="0"/>
              <a:t>-Lambda is further increased, </a:t>
            </a:r>
            <a:r>
              <a:rPr lang="en-IN" sz="1400" dirty="0" err="1" smtClean="0"/>
              <a:t>Erms</a:t>
            </a:r>
            <a:r>
              <a:rPr lang="en-IN" sz="1400" dirty="0" smtClean="0"/>
              <a:t> increases for both Test and Training.</a:t>
            </a:r>
            <a:endParaRPr 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797080" y="2258640"/>
              <a:ext cx="5106960" cy="2993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89880" y="2251800"/>
                <a:ext cx="5125320" cy="300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05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 smtClean="0"/>
                  <a:t>If we have too many features (i.e. complex model), the learned hypothesis may </a:t>
                </a:r>
                <a:r>
                  <a:rPr lang="en-US" sz="3200" dirty="0"/>
                  <a:t>fit the training set very </a:t>
                </a:r>
                <a:r>
                  <a:rPr lang="en-US" sz="3200" dirty="0" smtClean="0"/>
                  <a:t>well</a:t>
                </a:r>
                <a:br>
                  <a:rPr lang="en-US" sz="3200" dirty="0" smtClean="0"/>
                </a:br>
                <a:r>
                  <a:rPr lang="en-US" sz="3200" dirty="0" smtClean="0"/>
                  <a:t/>
                </a:r>
                <a:br>
                  <a:rPr lang="en-US" sz="3200" dirty="0" smtClean="0"/>
                </a:b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dirty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3200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3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32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2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32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200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32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20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200" dirty="0" smtClean="0"/>
                  <a:t/>
                </a:r>
                <a:br>
                  <a:rPr lang="en-US" sz="3200" dirty="0" smtClean="0"/>
                </a:br>
                <a:r>
                  <a:rPr lang="en-US" sz="3200" dirty="0" smtClean="0"/>
                  <a:t/>
                </a:r>
                <a:br>
                  <a:rPr lang="en-US" sz="3200" dirty="0" smtClean="0"/>
                </a:br>
                <a:r>
                  <a:rPr lang="en-US" sz="3200" dirty="0" smtClean="0"/>
                  <a:t>but fail to </a:t>
                </a:r>
                <a:r>
                  <a:rPr lang="en-US" sz="3200" dirty="0"/>
                  <a:t>generalize to new examples </a:t>
                </a:r>
                <a:r>
                  <a:rPr lang="en-US" sz="3200" dirty="0" smtClean="0"/>
                  <a:t/>
                </a:r>
                <a:br>
                  <a:rPr lang="en-US" sz="3200" dirty="0" smtClean="0"/>
                </a:br>
                <a:r>
                  <a:rPr lang="en-US" sz="3200" dirty="0" smtClean="0"/>
                  <a:t>(</a:t>
                </a:r>
                <a:r>
                  <a:rPr lang="en-US" sz="3200" dirty="0"/>
                  <a:t>predict prices on new examples).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956410" y="6492875"/>
            <a:ext cx="2235590" cy="365125"/>
          </a:xfrm>
        </p:spPr>
        <p:txBody>
          <a:bodyPr/>
          <a:lstStyle/>
          <a:p>
            <a:pPr>
              <a:defRPr/>
            </a:pPr>
            <a:r>
              <a:rPr lang="en-US" sz="1400" dirty="0" smtClean="0">
                <a:solidFill>
                  <a:schemeClr val="tx1"/>
                </a:solidFill>
              </a:rPr>
              <a:t>Slide credit: Andrew Ng </a:t>
            </a:r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403360" y="64440"/>
              <a:ext cx="8070120" cy="4795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4360" y="57600"/>
                <a:ext cx="8086680" cy="481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106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</a:t>
            </a:r>
            <a:r>
              <a:rPr lang="en-US" dirty="0" smtClean="0"/>
              <a:t>overfitting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/>
                  <a:t> size </a:t>
                </a:r>
                <a:r>
                  <a:rPr lang="en-US" dirty="0"/>
                  <a:t>of house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no. of bedrooms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no. of floors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age of house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average income in neighborhood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kitchen </a:t>
                </a:r>
                <a:r>
                  <a:rPr lang="en-US" dirty="0" smtClean="0"/>
                  <a:t>size</a:t>
                </a: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6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8318552" y="1706574"/>
            <a:ext cx="3774317" cy="2517568"/>
            <a:chOff x="3284511" y="1865600"/>
            <a:chExt cx="6020973" cy="4016147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3537730" y="2796124"/>
              <a:ext cx="0" cy="2782198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3284511" y="5177395"/>
              <a:ext cx="6020973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Multiply 30"/>
            <p:cNvSpPr/>
            <p:nvPr/>
          </p:nvSpPr>
          <p:spPr>
            <a:xfrm>
              <a:off x="3967290" y="453120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385122" y="1865600"/>
              <a:ext cx="1394159" cy="8888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Price ($)</a:t>
              </a:r>
              <a:br>
                <a:rPr lang="en-US" dirty="0" smtClean="0"/>
              </a:br>
              <a:r>
                <a:rPr lang="en-US" dirty="0" smtClean="0"/>
                <a:t>in 1000’s</a:t>
              </a:r>
              <a:endParaRPr lang="en-US" dirty="0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43651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2414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6132394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704736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79465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>
              <a:off x="3537730" y="4630066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>
              <a:off x="3537730" y="4191905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>
              <a:off x="3537730" y="3746410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16200000">
              <a:off x="3537730" y="3288912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Multiply 41"/>
            <p:cNvSpPr/>
            <p:nvPr/>
          </p:nvSpPr>
          <p:spPr>
            <a:xfrm>
              <a:off x="4513277" y="368314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3" name="Multiply 42"/>
            <p:cNvSpPr/>
            <p:nvPr/>
          </p:nvSpPr>
          <p:spPr>
            <a:xfrm>
              <a:off x="5243688" y="310118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4" name="Multiply 43"/>
            <p:cNvSpPr/>
            <p:nvPr/>
          </p:nvSpPr>
          <p:spPr>
            <a:xfrm>
              <a:off x="5641190" y="332628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5" name="Multiply 44"/>
            <p:cNvSpPr/>
            <p:nvPr/>
          </p:nvSpPr>
          <p:spPr>
            <a:xfrm>
              <a:off x="6279985" y="289827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6" name="Multiply 45"/>
            <p:cNvSpPr/>
            <p:nvPr/>
          </p:nvSpPr>
          <p:spPr>
            <a:xfrm>
              <a:off x="6701535" y="3107858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7" name="Multiply 46"/>
            <p:cNvSpPr/>
            <p:nvPr/>
          </p:nvSpPr>
          <p:spPr>
            <a:xfrm>
              <a:off x="6121003" y="3290901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8" name="Multiply 47"/>
            <p:cNvSpPr/>
            <p:nvPr/>
          </p:nvSpPr>
          <p:spPr>
            <a:xfrm>
              <a:off x="7109151" y="268907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9" name="Multiply 48"/>
            <p:cNvSpPr/>
            <p:nvPr/>
          </p:nvSpPr>
          <p:spPr>
            <a:xfrm>
              <a:off x="7616508" y="286753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0" name="Multiply 49"/>
            <p:cNvSpPr/>
            <p:nvPr/>
          </p:nvSpPr>
          <p:spPr>
            <a:xfrm>
              <a:off x="4350351" y="419390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859107" y="5373818"/>
              <a:ext cx="1965579" cy="5079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Size in feet^2</a:t>
              </a:r>
              <a:endParaRPr lang="en-US" dirty="0"/>
            </a:p>
          </p:txBody>
        </p:sp>
      </p:grpSp>
      <p:sp>
        <p:nvSpPr>
          <p:cNvPr id="52" name="Freeform 51"/>
          <p:cNvSpPr/>
          <p:nvPr/>
        </p:nvSpPr>
        <p:spPr>
          <a:xfrm>
            <a:off x="8629557" y="2329662"/>
            <a:ext cx="3017723" cy="1456893"/>
          </a:xfrm>
          <a:custGeom>
            <a:avLst/>
            <a:gdLst>
              <a:gd name="connsiteX0" fmla="*/ 0 w 1581665"/>
              <a:gd name="connsiteY0" fmla="*/ 1482811 h 1482811"/>
              <a:gd name="connsiteX1" fmla="*/ 1581665 w 1581665"/>
              <a:gd name="connsiteY1" fmla="*/ 0 h 1482811"/>
              <a:gd name="connsiteX0" fmla="*/ 0 w 1581665"/>
              <a:gd name="connsiteY0" fmla="*/ 1482811 h 1482811"/>
              <a:gd name="connsiteX1" fmla="*/ 678733 w 1581665"/>
              <a:gd name="connsiteY1" fmla="*/ 407471 h 1482811"/>
              <a:gd name="connsiteX2" fmla="*/ 1581665 w 1581665"/>
              <a:gd name="connsiteY2" fmla="*/ 0 h 1482811"/>
              <a:gd name="connsiteX0" fmla="*/ 0 w 2137719"/>
              <a:gd name="connsiteY0" fmla="*/ 1371600 h 1371600"/>
              <a:gd name="connsiteX1" fmla="*/ 678733 w 2137719"/>
              <a:gd name="connsiteY1" fmla="*/ 296260 h 1371600"/>
              <a:gd name="connsiteX2" fmla="*/ 2137719 w 2137719"/>
              <a:gd name="connsiteY2" fmla="*/ 0 h 1371600"/>
              <a:gd name="connsiteX0" fmla="*/ 0 w 2360141"/>
              <a:gd name="connsiteY0" fmla="*/ 1272746 h 1272746"/>
              <a:gd name="connsiteX1" fmla="*/ 901155 w 2360141"/>
              <a:gd name="connsiteY1" fmla="*/ 296260 h 1272746"/>
              <a:gd name="connsiteX2" fmla="*/ 2360141 w 2360141"/>
              <a:gd name="connsiteY2" fmla="*/ 0 h 1272746"/>
              <a:gd name="connsiteX0" fmla="*/ 0 w 2360141"/>
              <a:gd name="connsiteY0" fmla="*/ 1272746 h 1272746"/>
              <a:gd name="connsiteX1" fmla="*/ 962939 w 2360141"/>
              <a:gd name="connsiteY1" fmla="*/ 123265 h 1272746"/>
              <a:gd name="connsiteX2" fmla="*/ 2360141 w 2360141"/>
              <a:gd name="connsiteY2" fmla="*/ 0 h 1272746"/>
              <a:gd name="connsiteX0" fmla="*/ 0 w 2360141"/>
              <a:gd name="connsiteY0" fmla="*/ 1285743 h 1285743"/>
              <a:gd name="connsiteX1" fmla="*/ 962939 w 2360141"/>
              <a:gd name="connsiteY1" fmla="*/ 136262 h 1285743"/>
              <a:gd name="connsiteX2" fmla="*/ 2360141 w 2360141"/>
              <a:gd name="connsiteY2" fmla="*/ 12997 h 1285743"/>
              <a:gd name="connsiteX0" fmla="*/ 0 w 2360141"/>
              <a:gd name="connsiteY0" fmla="*/ 1285743 h 1285743"/>
              <a:gd name="connsiteX1" fmla="*/ 962939 w 2360141"/>
              <a:gd name="connsiteY1" fmla="*/ 136262 h 1285743"/>
              <a:gd name="connsiteX2" fmla="*/ 2360141 w 2360141"/>
              <a:gd name="connsiteY2" fmla="*/ 12997 h 1285743"/>
              <a:gd name="connsiteX0" fmla="*/ 0 w 2360141"/>
              <a:gd name="connsiteY0" fmla="*/ 1272746 h 1272746"/>
              <a:gd name="connsiteX1" fmla="*/ 1024722 w 2360141"/>
              <a:gd name="connsiteY1" fmla="*/ 246833 h 1272746"/>
              <a:gd name="connsiteX2" fmla="*/ 2360141 w 2360141"/>
              <a:gd name="connsiteY2" fmla="*/ 0 h 1272746"/>
              <a:gd name="connsiteX0" fmla="*/ 0 w 2360141"/>
              <a:gd name="connsiteY0" fmla="*/ 1272746 h 1272746"/>
              <a:gd name="connsiteX1" fmla="*/ 957503 w 2360141"/>
              <a:gd name="connsiteY1" fmla="*/ 367823 h 1272746"/>
              <a:gd name="connsiteX2" fmla="*/ 2360141 w 2360141"/>
              <a:gd name="connsiteY2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957503 w 2360141"/>
              <a:gd name="connsiteY2" fmla="*/ 367823 h 1272746"/>
              <a:gd name="connsiteX3" fmla="*/ 2360141 w 2360141"/>
              <a:gd name="connsiteY3" fmla="*/ 0 h 1272746"/>
              <a:gd name="connsiteX0" fmla="*/ 0 w 2360141"/>
              <a:gd name="connsiteY0" fmla="*/ 1401996 h 1401996"/>
              <a:gd name="connsiteX1" fmla="*/ 289589 w 2360141"/>
              <a:gd name="connsiteY1" fmla="*/ 1011780 h 1401996"/>
              <a:gd name="connsiteX2" fmla="*/ 435032 w 2360141"/>
              <a:gd name="connsiteY2" fmla="*/ 89415 h 1401996"/>
              <a:gd name="connsiteX3" fmla="*/ 2360141 w 2360141"/>
              <a:gd name="connsiteY3" fmla="*/ 129250 h 1401996"/>
              <a:gd name="connsiteX0" fmla="*/ 0 w 2360141"/>
              <a:gd name="connsiteY0" fmla="*/ 1382171 h 1382171"/>
              <a:gd name="connsiteX1" fmla="*/ 289589 w 2360141"/>
              <a:gd name="connsiteY1" fmla="*/ 991955 h 1382171"/>
              <a:gd name="connsiteX2" fmla="*/ 435032 w 2360141"/>
              <a:gd name="connsiteY2" fmla="*/ 69590 h 1382171"/>
              <a:gd name="connsiteX3" fmla="*/ 2360141 w 2360141"/>
              <a:gd name="connsiteY3" fmla="*/ 109425 h 1382171"/>
              <a:gd name="connsiteX0" fmla="*/ 0 w 2360141"/>
              <a:gd name="connsiteY0" fmla="*/ 1338721 h 1338721"/>
              <a:gd name="connsiteX1" fmla="*/ 289589 w 2360141"/>
              <a:gd name="connsiteY1" fmla="*/ 948505 h 1338721"/>
              <a:gd name="connsiteX2" fmla="*/ 435032 w 2360141"/>
              <a:gd name="connsiteY2" fmla="*/ 26140 h 1338721"/>
              <a:gd name="connsiteX3" fmla="*/ 835385 w 2360141"/>
              <a:gd name="connsiteY3" fmla="*/ 535751 h 1338721"/>
              <a:gd name="connsiteX4" fmla="*/ 2360141 w 2360141"/>
              <a:gd name="connsiteY4" fmla="*/ 65975 h 1338721"/>
              <a:gd name="connsiteX0" fmla="*/ 0 w 2360141"/>
              <a:gd name="connsiteY0" fmla="*/ 1273210 h 1273210"/>
              <a:gd name="connsiteX1" fmla="*/ 289589 w 2360141"/>
              <a:gd name="connsiteY1" fmla="*/ 882994 h 1273210"/>
              <a:gd name="connsiteX2" fmla="*/ 565650 w 2360141"/>
              <a:gd name="connsiteY2" fmla="*/ 144075 h 1273210"/>
              <a:gd name="connsiteX3" fmla="*/ 835385 w 2360141"/>
              <a:gd name="connsiteY3" fmla="*/ 470240 h 1273210"/>
              <a:gd name="connsiteX4" fmla="*/ 2360141 w 2360141"/>
              <a:gd name="connsiteY4" fmla="*/ 464 h 1273210"/>
              <a:gd name="connsiteX0" fmla="*/ 0 w 2360141"/>
              <a:gd name="connsiteY0" fmla="*/ 1273508 h 1273508"/>
              <a:gd name="connsiteX1" fmla="*/ 289589 w 2360141"/>
              <a:gd name="connsiteY1" fmla="*/ 883292 h 1273508"/>
              <a:gd name="connsiteX2" fmla="*/ 565650 w 2360141"/>
              <a:gd name="connsiteY2" fmla="*/ 144373 h 1273508"/>
              <a:gd name="connsiteX3" fmla="*/ 826055 w 2360141"/>
              <a:gd name="connsiteY3" fmla="*/ 271805 h 1273508"/>
              <a:gd name="connsiteX4" fmla="*/ 2360141 w 2360141"/>
              <a:gd name="connsiteY4" fmla="*/ 762 h 1273508"/>
              <a:gd name="connsiteX0" fmla="*/ 0 w 2360141"/>
              <a:gd name="connsiteY0" fmla="*/ 1273508 h 1273508"/>
              <a:gd name="connsiteX1" fmla="*/ 289589 w 2360141"/>
              <a:gd name="connsiteY1" fmla="*/ 883292 h 1273508"/>
              <a:gd name="connsiteX2" fmla="*/ 439698 w 2360141"/>
              <a:gd name="connsiteY2" fmla="*/ 231000 h 1273508"/>
              <a:gd name="connsiteX3" fmla="*/ 826055 w 2360141"/>
              <a:gd name="connsiteY3" fmla="*/ 271805 h 1273508"/>
              <a:gd name="connsiteX4" fmla="*/ 2360141 w 2360141"/>
              <a:gd name="connsiteY4" fmla="*/ 762 h 1273508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39698 w 2360141"/>
              <a:gd name="connsiteY2" fmla="*/ 230238 h 1272746"/>
              <a:gd name="connsiteX3" fmla="*/ 826055 w 2360141"/>
              <a:gd name="connsiteY3" fmla="*/ 271043 h 1272746"/>
              <a:gd name="connsiteX4" fmla="*/ 1171259 w 2360141"/>
              <a:gd name="connsiteY4" fmla="*/ 403532 h 1272746"/>
              <a:gd name="connsiteX5" fmla="*/ 2360141 w 2360141"/>
              <a:gd name="connsiteY5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39698 w 2360141"/>
              <a:gd name="connsiteY2" fmla="*/ 230238 h 1272746"/>
              <a:gd name="connsiteX3" fmla="*/ 826055 w 2360141"/>
              <a:gd name="connsiteY3" fmla="*/ 271043 h 1272746"/>
              <a:gd name="connsiteX4" fmla="*/ 1171259 w 2360141"/>
              <a:gd name="connsiteY4" fmla="*/ 403532 h 1272746"/>
              <a:gd name="connsiteX5" fmla="*/ 2360141 w 2360141"/>
              <a:gd name="connsiteY5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48197 w 2360141"/>
              <a:gd name="connsiteY2" fmla="*/ 581882 h 1272746"/>
              <a:gd name="connsiteX3" fmla="*/ 439698 w 2360141"/>
              <a:gd name="connsiteY3" fmla="*/ 230238 h 1272746"/>
              <a:gd name="connsiteX4" fmla="*/ 826055 w 2360141"/>
              <a:gd name="connsiteY4" fmla="*/ 271043 h 1272746"/>
              <a:gd name="connsiteX5" fmla="*/ 1171259 w 2360141"/>
              <a:gd name="connsiteY5" fmla="*/ 403532 h 1272746"/>
              <a:gd name="connsiteX6" fmla="*/ 2360141 w 2360141"/>
              <a:gd name="connsiteY6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48197 w 2360141"/>
              <a:gd name="connsiteY2" fmla="*/ 581882 h 1272746"/>
              <a:gd name="connsiteX3" fmla="*/ 439698 w 2360141"/>
              <a:gd name="connsiteY3" fmla="*/ 230238 h 1272746"/>
              <a:gd name="connsiteX4" fmla="*/ 826055 w 2360141"/>
              <a:gd name="connsiteY4" fmla="*/ 271043 h 1272746"/>
              <a:gd name="connsiteX5" fmla="*/ 1171259 w 2360141"/>
              <a:gd name="connsiteY5" fmla="*/ 403532 h 1272746"/>
              <a:gd name="connsiteX6" fmla="*/ 1367185 w 2360141"/>
              <a:gd name="connsiteY6" fmla="*/ 148745 h 1272746"/>
              <a:gd name="connsiteX7" fmla="*/ 2360141 w 2360141"/>
              <a:gd name="connsiteY7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48197 w 2360141"/>
              <a:gd name="connsiteY2" fmla="*/ 581882 h 1272746"/>
              <a:gd name="connsiteX3" fmla="*/ 439698 w 2360141"/>
              <a:gd name="connsiteY3" fmla="*/ 230238 h 1272746"/>
              <a:gd name="connsiteX4" fmla="*/ 826055 w 2360141"/>
              <a:gd name="connsiteY4" fmla="*/ 271043 h 1272746"/>
              <a:gd name="connsiteX5" fmla="*/ 1171259 w 2360141"/>
              <a:gd name="connsiteY5" fmla="*/ 403532 h 1272746"/>
              <a:gd name="connsiteX6" fmla="*/ 1367185 w 2360141"/>
              <a:gd name="connsiteY6" fmla="*/ 148745 h 1272746"/>
              <a:gd name="connsiteX7" fmla="*/ 2360141 w 2360141"/>
              <a:gd name="connsiteY7" fmla="*/ 0 h 1272746"/>
              <a:gd name="connsiteX0" fmla="*/ 0 w 2252848"/>
              <a:gd name="connsiteY0" fmla="*/ 1313512 h 1313512"/>
              <a:gd name="connsiteX1" fmla="*/ 289589 w 2252848"/>
              <a:gd name="connsiteY1" fmla="*/ 923296 h 1313512"/>
              <a:gd name="connsiteX2" fmla="*/ 448197 w 2252848"/>
              <a:gd name="connsiteY2" fmla="*/ 622648 h 1313512"/>
              <a:gd name="connsiteX3" fmla="*/ 439698 w 2252848"/>
              <a:gd name="connsiteY3" fmla="*/ 271004 h 1313512"/>
              <a:gd name="connsiteX4" fmla="*/ 826055 w 2252848"/>
              <a:gd name="connsiteY4" fmla="*/ 311809 h 1313512"/>
              <a:gd name="connsiteX5" fmla="*/ 1171259 w 2252848"/>
              <a:gd name="connsiteY5" fmla="*/ 444298 h 1313512"/>
              <a:gd name="connsiteX6" fmla="*/ 1367185 w 2252848"/>
              <a:gd name="connsiteY6" fmla="*/ 189511 h 1313512"/>
              <a:gd name="connsiteX7" fmla="*/ 2252848 w 2252848"/>
              <a:gd name="connsiteY7" fmla="*/ 0 h 1313512"/>
              <a:gd name="connsiteX0" fmla="*/ 0 w 2252848"/>
              <a:gd name="connsiteY0" fmla="*/ 1313512 h 1313512"/>
              <a:gd name="connsiteX1" fmla="*/ 289589 w 2252848"/>
              <a:gd name="connsiteY1" fmla="*/ 923296 h 1313512"/>
              <a:gd name="connsiteX2" fmla="*/ 448197 w 2252848"/>
              <a:gd name="connsiteY2" fmla="*/ 622648 h 1313512"/>
              <a:gd name="connsiteX3" fmla="*/ 439698 w 2252848"/>
              <a:gd name="connsiteY3" fmla="*/ 271004 h 1313512"/>
              <a:gd name="connsiteX4" fmla="*/ 826055 w 2252848"/>
              <a:gd name="connsiteY4" fmla="*/ 311809 h 1313512"/>
              <a:gd name="connsiteX5" fmla="*/ 1171259 w 2252848"/>
              <a:gd name="connsiteY5" fmla="*/ 444298 h 1313512"/>
              <a:gd name="connsiteX6" fmla="*/ 1367185 w 2252848"/>
              <a:gd name="connsiteY6" fmla="*/ 189511 h 1313512"/>
              <a:gd name="connsiteX7" fmla="*/ 1530458 w 2252848"/>
              <a:gd name="connsiteY7" fmla="*/ 316904 h 1313512"/>
              <a:gd name="connsiteX8" fmla="*/ 2252848 w 2252848"/>
              <a:gd name="connsiteY8" fmla="*/ 0 h 1313512"/>
              <a:gd name="connsiteX0" fmla="*/ 0 w 2252848"/>
              <a:gd name="connsiteY0" fmla="*/ 1313512 h 1313512"/>
              <a:gd name="connsiteX1" fmla="*/ 289589 w 2252848"/>
              <a:gd name="connsiteY1" fmla="*/ 923296 h 1313512"/>
              <a:gd name="connsiteX2" fmla="*/ 448197 w 2252848"/>
              <a:gd name="connsiteY2" fmla="*/ 622648 h 1313512"/>
              <a:gd name="connsiteX3" fmla="*/ 439698 w 2252848"/>
              <a:gd name="connsiteY3" fmla="*/ 271004 h 1313512"/>
              <a:gd name="connsiteX4" fmla="*/ 826055 w 2252848"/>
              <a:gd name="connsiteY4" fmla="*/ 311809 h 1313512"/>
              <a:gd name="connsiteX5" fmla="*/ 1171259 w 2252848"/>
              <a:gd name="connsiteY5" fmla="*/ 444298 h 1313512"/>
              <a:gd name="connsiteX6" fmla="*/ 1367185 w 2252848"/>
              <a:gd name="connsiteY6" fmla="*/ 189511 h 1313512"/>
              <a:gd name="connsiteX7" fmla="*/ 1530458 w 2252848"/>
              <a:gd name="connsiteY7" fmla="*/ 316904 h 1313512"/>
              <a:gd name="connsiteX8" fmla="*/ 1749709 w 2252848"/>
              <a:gd name="connsiteY8" fmla="*/ 82501 h 1313512"/>
              <a:gd name="connsiteX9" fmla="*/ 2252848 w 2252848"/>
              <a:gd name="connsiteY9" fmla="*/ 0 h 1313512"/>
              <a:gd name="connsiteX0" fmla="*/ 0 w 2280838"/>
              <a:gd name="connsiteY0" fmla="*/ 1237155 h 1237155"/>
              <a:gd name="connsiteX1" fmla="*/ 289589 w 2280838"/>
              <a:gd name="connsiteY1" fmla="*/ 846939 h 1237155"/>
              <a:gd name="connsiteX2" fmla="*/ 448197 w 2280838"/>
              <a:gd name="connsiteY2" fmla="*/ 546291 h 1237155"/>
              <a:gd name="connsiteX3" fmla="*/ 439698 w 2280838"/>
              <a:gd name="connsiteY3" fmla="*/ 194647 h 1237155"/>
              <a:gd name="connsiteX4" fmla="*/ 826055 w 2280838"/>
              <a:gd name="connsiteY4" fmla="*/ 235452 h 1237155"/>
              <a:gd name="connsiteX5" fmla="*/ 1171259 w 2280838"/>
              <a:gd name="connsiteY5" fmla="*/ 367941 h 1237155"/>
              <a:gd name="connsiteX6" fmla="*/ 1367185 w 2280838"/>
              <a:gd name="connsiteY6" fmla="*/ 113154 h 1237155"/>
              <a:gd name="connsiteX7" fmla="*/ 1530458 w 2280838"/>
              <a:gd name="connsiteY7" fmla="*/ 240547 h 1237155"/>
              <a:gd name="connsiteX8" fmla="*/ 1749709 w 2280838"/>
              <a:gd name="connsiteY8" fmla="*/ 6144 h 1237155"/>
              <a:gd name="connsiteX9" fmla="*/ 2280838 w 2280838"/>
              <a:gd name="connsiteY9" fmla="*/ 229387 h 1237155"/>
              <a:gd name="connsiteX0" fmla="*/ 0 w 2355477"/>
              <a:gd name="connsiteY0" fmla="*/ 1242193 h 1242193"/>
              <a:gd name="connsiteX1" fmla="*/ 289589 w 2355477"/>
              <a:gd name="connsiteY1" fmla="*/ 851977 h 1242193"/>
              <a:gd name="connsiteX2" fmla="*/ 448197 w 2355477"/>
              <a:gd name="connsiteY2" fmla="*/ 551329 h 1242193"/>
              <a:gd name="connsiteX3" fmla="*/ 439698 w 2355477"/>
              <a:gd name="connsiteY3" fmla="*/ 199685 h 1242193"/>
              <a:gd name="connsiteX4" fmla="*/ 826055 w 2355477"/>
              <a:gd name="connsiteY4" fmla="*/ 240490 h 1242193"/>
              <a:gd name="connsiteX5" fmla="*/ 1171259 w 2355477"/>
              <a:gd name="connsiteY5" fmla="*/ 372979 h 1242193"/>
              <a:gd name="connsiteX6" fmla="*/ 1367185 w 2355477"/>
              <a:gd name="connsiteY6" fmla="*/ 118192 h 1242193"/>
              <a:gd name="connsiteX7" fmla="*/ 1530458 w 2355477"/>
              <a:gd name="connsiteY7" fmla="*/ 245585 h 1242193"/>
              <a:gd name="connsiteX8" fmla="*/ 1749709 w 2355477"/>
              <a:gd name="connsiteY8" fmla="*/ 11182 h 1242193"/>
              <a:gd name="connsiteX9" fmla="*/ 2355477 w 2355477"/>
              <a:gd name="connsiteY9" fmla="*/ 81553 h 12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5477" h="1242193">
                <a:moveTo>
                  <a:pt x="0" y="1242193"/>
                </a:moveTo>
                <a:cubicBezTo>
                  <a:pt x="64592" y="1171212"/>
                  <a:pt x="130005" y="1002797"/>
                  <a:pt x="289589" y="851977"/>
                </a:cubicBezTo>
                <a:cubicBezTo>
                  <a:pt x="354959" y="743627"/>
                  <a:pt x="423179" y="660044"/>
                  <a:pt x="448197" y="551329"/>
                </a:cubicBezTo>
                <a:cubicBezTo>
                  <a:pt x="473215" y="442614"/>
                  <a:pt x="367392" y="258286"/>
                  <a:pt x="439698" y="199685"/>
                </a:cubicBezTo>
                <a:cubicBezTo>
                  <a:pt x="512004" y="141084"/>
                  <a:pt x="711903" y="241333"/>
                  <a:pt x="826055" y="240490"/>
                </a:cubicBezTo>
                <a:cubicBezTo>
                  <a:pt x="940207" y="239647"/>
                  <a:pt x="1066298" y="383171"/>
                  <a:pt x="1171259" y="372979"/>
                </a:cubicBezTo>
                <a:cubicBezTo>
                  <a:pt x="1276220" y="362787"/>
                  <a:pt x="1299544" y="160656"/>
                  <a:pt x="1367185" y="118192"/>
                </a:cubicBezTo>
                <a:cubicBezTo>
                  <a:pt x="1434826" y="75728"/>
                  <a:pt x="1451932" y="247284"/>
                  <a:pt x="1530458" y="245585"/>
                </a:cubicBezTo>
                <a:cubicBezTo>
                  <a:pt x="1608984" y="243886"/>
                  <a:pt x="1629311" y="63999"/>
                  <a:pt x="1749709" y="11182"/>
                </a:cubicBezTo>
                <a:cubicBezTo>
                  <a:pt x="1870107" y="-41635"/>
                  <a:pt x="2286393" y="111439"/>
                  <a:pt x="2355477" y="81553"/>
                </a:cubicBezTo>
              </a:path>
            </a:pathLst>
          </a:custGeom>
          <a:noFill/>
          <a:ln w="762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956410" y="6492875"/>
            <a:ext cx="2235590" cy="365125"/>
          </a:xfrm>
        </p:spPr>
        <p:txBody>
          <a:bodyPr/>
          <a:lstStyle/>
          <a:p>
            <a:pPr>
              <a:defRPr/>
            </a:pPr>
            <a:r>
              <a:rPr lang="en-US" sz="1400" dirty="0" smtClean="0">
                <a:solidFill>
                  <a:schemeClr val="tx1"/>
                </a:solidFill>
              </a:rPr>
              <a:t>Slide credit: Andrew Ng </a:t>
            </a:r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123440" y="1703520"/>
              <a:ext cx="1374840" cy="2921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16960" y="1693080"/>
                <a:ext cx="1390680" cy="294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238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 overfitting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4241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3200" b="1" dirty="0" smtClean="0"/>
                  <a:t>1</a:t>
                </a:r>
                <a:r>
                  <a:rPr lang="en-US" sz="3200" b="1" dirty="0"/>
                  <a:t>. Reduce number of </a:t>
                </a:r>
                <a:r>
                  <a:rPr lang="en-US" sz="3200" b="1" dirty="0" smtClean="0"/>
                  <a:t>features.</a:t>
                </a:r>
              </a:p>
              <a:p>
                <a:pPr lvl="1"/>
                <a:r>
                  <a:rPr lang="en-US" sz="2800" dirty="0" smtClean="0"/>
                  <a:t>Manually </a:t>
                </a:r>
                <a:r>
                  <a:rPr lang="en-US" sz="2800" dirty="0"/>
                  <a:t>select which features to </a:t>
                </a:r>
                <a:r>
                  <a:rPr lang="en-US" sz="2800" dirty="0" smtClean="0"/>
                  <a:t>keep.</a:t>
                </a:r>
              </a:p>
              <a:p>
                <a:pPr lvl="1"/>
                <a:r>
                  <a:rPr lang="en-US" sz="2800" dirty="0" smtClean="0"/>
                  <a:t>Model </a:t>
                </a:r>
                <a:r>
                  <a:rPr lang="en-US" sz="2800" dirty="0"/>
                  <a:t>selection </a:t>
                </a:r>
                <a:r>
                  <a:rPr lang="en-US" sz="2800" dirty="0" smtClean="0"/>
                  <a:t>algorithm</a:t>
                </a:r>
                <a:endParaRPr lang="en-US" sz="2800" dirty="0"/>
              </a:p>
              <a:p>
                <a:endParaRPr lang="en-US" sz="3200" b="1" dirty="0" smtClean="0"/>
              </a:p>
              <a:p>
                <a:r>
                  <a:rPr lang="en-US" sz="3200" b="1" dirty="0" smtClean="0"/>
                  <a:t>2</a:t>
                </a:r>
                <a:r>
                  <a:rPr lang="en-US" sz="3200" b="1" dirty="0"/>
                  <a:t>. </a:t>
                </a:r>
                <a:r>
                  <a:rPr lang="en-US" sz="3200" b="1" dirty="0" smtClean="0"/>
                  <a:t>Regularization.</a:t>
                </a:r>
              </a:p>
              <a:p>
                <a:pPr lvl="1"/>
                <a:r>
                  <a:rPr lang="en-US" sz="2800" dirty="0" smtClean="0"/>
                  <a:t>Keep </a:t>
                </a:r>
                <a:r>
                  <a:rPr lang="en-US" sz="2800" dirty="0"/>
                  <a:t>all the features, but reduce magnitude/values </a:t>
                </a:r>
                <a:r>
                  <a:rPr lang="en-US" sz="2800" dirty="0" smtClean="0"/>
                  <a:t>of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 smtClean="0"/>
                  <a:t>.</a:t>
                </a:r>
              </a:p>
              <a:p>
                <a:pPr lvl="1"/>
                <a:r>
                  <a:rPr lang="en-US" sz="2800" dirty="0" smtClean="0"/>
                  <a:t>Works </a:t>
                </a:r>
                <a:r>
                  <a:rPr lang="en-US" sz="2800" dirty="0"/>
                  <a:t>well when we have a lot of features, each </a:t>
                </a:r>
                <a:r>
                  <a:rPr lang="en-US" sz="2800" dirty="0" smtClean="0"/>
                  <a:t>of which </a:t>
                </a:r>
                <a:r>
                  <a:rPr lang="en-US" sz="2800" dirty="0"/>
                  <a:t>contributes a bit to predicting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4241" cy="4351338"/>
              </a:xfrm>
              <a:blipFill rotWithShape="0">
                <a:blip r:embed="rId2"/>
                <a:stretch>
                  <a:fillRect l="-1211" t="-1821" r="-606" b="-21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956410" y="6492875"/>
            <a:ext cx="2235590" cy="365125"/>
          </a:xfrm>
        </p:spPr>
        <p:txBody>
          <a:bodyPr/>
          <a:lstStyle/>
          <a:p>
            <a:pPr>
              <a:defRPr/>
            </a:pPr>
            <a:r>
              <a:rPr lang="en-US" sz="1400" dirty="0" smtClean="0">
                <a:solidFill>
                  <a:schemeClr val="tx1"/>
                </a:solidFill>
              </a:rPr>
              <a:t>Slide credit: Andrew Ng </a:t>
            </a:r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302480" y="2357640"/>
              <a:ext cx="7219800" cy="37245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4560" y="2346120"/>
                <a:ext cx="7238880" cy="374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594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55747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Suppose </a:t>
                </a:r>
                <a:r>
                  <a:rPr lang="en-US" dirty="0"/>
                  <a:t>we penalize and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really small</a:t>
                </a:r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55747"/>
              </a:xfrm>
              <a:blipFill rotWithShape="0"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1095655" y="4264173"/>
                <a:ext cx="390239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655" y="4264173"/>
                <a:ext cx="3902397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6346456" y="4255332"/>
                <a:ext cx="544245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456" y="4255332"/>
                <a:ext cx="5442453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Group 79"/>
          <p:cNvGrpSpPr/>
          <p:nvPr/>
        </p:nvGrpSpPr>
        <p:grpSpPr>
          <a:xfrm>
            <a:off x="7299450" y="1695380"/>
            <a:ext cx="3774317" cy="2517568"/>
            <a:chOff x="3284511" y="1865600"/>
            <a:chExt cx="6020973" cy="4016147"/>
          </a:xfrm>
        </p:grpSpPr>
        <p:cxnSp>
          <p:nvCxnSpPr>
            <p:cNvPr id="81" name="Straight Connector 80"/>
            <p:cNvCxnSpPr/>
            <p:nvPr/>
          </p:nvCxnSpPr>
          <p:spPr>
            <a:xfrm>
              <a:off x="3537730" y="2796124"/>
              <a:ext cx="0" cy="2782198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3284511" y="5177395"/>
              <a:ext cx="6020973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Multiply 82"/>
            <p:cNvSpPr/>
            <p:nvPr/>
          </p:nvSpPr>
          <p:spPr>
            <a:xfrm>
              <a:off x="3967290" y="453120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385122" y="1865600"/>
              <a:ext cx="1394159" cy="8888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Price ($)</a:t>
              </a:r>
              <a:br>
                <a:rPr lang="en-US" dirty="0" smtClean="0"/>
              </a:br>
              <a:r>
                <a:rPr lang="en-US" dirty="0" smtClean="0"/>
                <a:t>in 1000’s</a:t>
              </a:r>
              <a:endParaRPr lang="en-US" dirty="0"/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43651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52414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6132394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704736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79465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6200000">
              <a:off x="3537730" y="4630066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16200000">
              <a:off x="3537730" y="4191905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16200000">
              <a:off x="3537730" y="3746410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16200000">
              <a:off x="3537730" y="3288912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Multiply 93"/>
            <p:cNvSpPr/>
            <p:nvPr/>
          </p:nvSpPr>
          <p:spPr>
            <a:xfrm>
              <a:off x="4513277" y="368314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5" name="Multiply 94"/>
            <p:cNvSpPr/>
            <p:nvPr/>
          </p:nvSpPr>
          <p:spPr>
            <a:xfrm>
              <a:off x="5243688" y="310118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6" name="Multiply 95"/>
            <p:cNvSpPr/>
            <p:nvPr/>
          </p:nvSpPr>
          <p:spPr>
            <a:xfrm>
              <a:off x="5641190" y="332628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7" name="Multiply 96"/>
            <p:cNvSpPr/>
            <p:nvPr/>
          </p:nvSpPr>
          <p:spPr>
            <a:xfrm>
              <a:off x="6279985" y="289827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8" name="Multiply 97"/>
            <p:cNvSpPr/>
            <p:nvPr/>
          </p:nvSpPr>
          <p:spPr>
            <a:xfrm>
              <a:off x="6701535" y="3107858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9" name="Multiply 98"/>
            <p:cNvSpPr/>
            <p:nvPr/>
          </p:nvSpPr>
          <p:spPr>
            <a:xfrm>
              <a:off x="6121003" y="3290901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0" name="Multiply 99"/>
            <p:cNvSpPr/>
            <p:nvPr/>
          </p:nvSpPr>
          <p:spPr>
            <a:xfrm>
              <a:off x="7109151" y="268907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1" name="Multiply 100"/>
            <p:cNvSpPr/>
            <p:nvPr/>
          </p:nvSpPr>
          <p:spPr>
            <a:xfrm>
              <a:off x="7616508" y="286753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2" name="Multiply 101"/>
            <p:cNvSpPr/>
            <p:nvPr/>
          </p:nvSpPr>
          <p:spPr>
            <a:xfrm>
              <a:off x="4350351" y="419390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859107" y="5373818"/>
              <a:ext cx="1965579" cy="5079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Size in feet^2</a:t>
              </a:r>
              <a:endParaRPr lang="en-US" dirty="0"/>
            </a:p>
          </p:txBody>
        </p:sp>
      </p:grpSp>
      <p:sp>
        <p:nvSpPr>
          <p:cNvPr id="104" name="Freeform 103"/>
          <p:cNvSpPr/>
          <p:nvPr/>
        </p:nvSpPr>
        <p:spPr>
          <a:xfrm>
            <a:off x="7610455" y="2318468"/>
            <a:ext cx="3017723" cy="1456893"/>
          </a:xfrm>
          <a:custGeom>
            <a:avLst/>
            <a:gdLst>
              <a:gd name="connsiteX0" fmla="*/ 0 w 1581665"/>
              <a:gd name="connsiteY0" fmla="*/ 1482811 h 1482811"/>
              <a:gd name="connsiteX1" fmla="*/ 1581665 w 1581665"/>
              <a:gd name="connsiteY1" fmla="*/ 0 h 1482811"/>
              <a:gd name="connsiteX0" fmla="*/ 0 w 1581665"/>
              <a:gd name="connsiteY0" fmla="*/ 1482811 h 1482811"/>
              <a:gd name="connsiteX1" fmla="*/ 678733 w 1581665"/>
              <a:gd name="connsiteY1" fmla="*/ 407471 h 1482811"/>
              <a:gd name="connsiteX2" fmla="*/ 1581665 w 1581665"/>
              <a:gd name="connsiteY2" fmla="*/ 0 h 1482811"/>
              <a:gd name="connsiteX0" fmla="*/ 0 w 2137719"/>
              <a:gd name="connsiteY0" fmla="*/ 1371600 h 1371600"/>
              <a:gd name="connsiteX1" fmla="*/ 678733 w 2137719"/>
              <a:gd name="connsiteY1" fmla="*/ 296260 h 1371600"/>
              <a:gd name="connsiteX2" fmla="*/ 2137719 w 2137719"/>
              <a:gd name="connsiteY2" fmla="*/ 0 h 1371600"/>
              <a:gd name="connsiteX0" fmla="*/ 0 w 2360141"/>
              <a:gd name="connsiteY0" fmla="*/ 1272746 h 1272746"/>
              <a:gd name="connsiteX1" fmla="*/ 901155 w 2360141"/>
              <a:gd name="connsiteY1" fmla="*/ 296260 h 1272746"/>
              <a:gd name="connsiteX2" fmla="*/ 2360141 w 2360141"/>
              <a:gd name="connsiteY2" fmla="*/ 0 h 1272746"/>
              <a:gd name="connsiteX0" fmla="*/ 0 w 2360141"/>
              <a:gd name="connsiteY0" fmla="*/ 1272746 h 1272746"/>
              <a:gd name="connsiteX1" fmla="*/ 962939 w 2360141"/>
              <a:gd name="connsiteY1" fmla="*/ 123265 h 1272746"/>
              <a:gd name="connsiteX2" fmla="*/ 2360141 w 2360141"/>
              <a:gd name="connsiteY2" fmla="*/ 0 h 1272746"/>
              <a:gd name="connsiteX0" fmla="*/ 0 w 2360141"/>
              <a:gd name="connsiteY0" fmla="*/ 1285743 h 1285743"/>
              <a:gd name="connsiteX1" fmla="*/ 962939 w 2360141"/>
              <a:gd name="connsiteY1" fmla="*/ 136262 h 1285743"/>
              <a:gd name="connsiteX2" fmla="*/ 2360141 w 2360141"/>
              <a:gd name="connsiteY2" fmla="*/ 12997 h 1285743"/>
              <a:gd name="connsiteX0" fmla="*/ 0 w 2360141"/>
              <a:gd name="connsiteY0" fmla="*/ 1285743 h 1285743"/>
              <a:gd name="connsiteX1" fmla="*/ 962939 w 2360141"/>
              <a:gd name="connsiteY1" fmla="*/ 136262 h 1285743"/>
              <a:gd name="connsiteX2" fmla="*/ 2360141 w 2360141"/>
              <a:gd name="connsiteY2" fmla="*/ 12997 h 1285743"/>
              <a:gd name="connsiteX0" fmla="*/ 0 w 2360141"/>
              <a:gd name="connsiteY0" fmla="*/ 1272746 h 1272746"/>
              <a:gd name="connsiteX1" fmla="*/ 1024722 w 2360141"/>
              <a:gd name="connsiteY1" fmla="*/ 246833 h 1272746"/>
              <a:gd name="connsiteX2" fmla="*/ 2360141 w 2360141"/>
              <a:gd name="connsiteY2" fmla="*/ 0 h 1272746"/>
              <a:gd name="connsiteX0" fmla="*/ 0 w 2360141"/>
              <a:gd name="connsiteY0" fmla="*/ 1272746 h 1272746"/>
              <a:gd name="connsiteX1" fmla="*/ 957503 w 2360141"/>
              <a:gd name="connsiteY1" fmla="*/ 367823 h 1272746"/>
              <a:gd name="connsiteX2" fmla="*/ 2360141 w 2360141"/>
              <a:gd name="connsiteY2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957503 w 2360141"/>
              <a:gd name="connsiteY2" fmla="*/ 367823 h 1272746"/>
              <a:gd name="connsiteX3" fmla="*/ 2360141 w 2360141"/>
              <a:gd name="connsiteY3" fmla="*/ 0 h 1272746"/>
              <a:gd name="connsiteX0" fmla="*/ 0 w 2360141"/>
              <a:gd name="connsiteY0" fmla="*/ 1401996 h 1401996"/>
              <a:gd name="connsiteX1" fmla="*/ 289589 w 2360141"/>
              <a:gd name="connsiteY1" fmla="*/ 1011780 h 1401996"/>
              <a:gd name="connsiteX2" fmla="*/ 435032 w 2360141"/>
              <a:gd name="connsiteY2" fmla="*/ 89415 h 1401996"/>
              <a:gd name="connsiteX3" fmla="*/ 2360141 w 2360141"/>
              <a:gd name="connsiteY3" fmla="*/ 129250 h 1401996"/>
              <a:gd name="connsiteX0" fmla="*/ 0 w 2360141"/>
              <a:gd name="connsiteY0" fmla="*/ 1382171 h 1382171"/>
              <a:gd name="connsiteX1" fmla="*/ 289589 w 2360141"/>
              <a:gd name="connsiteY1" fmla="*/ 991955 h 1382171"/>
              <a:gd name="connsiteX2" fmla="*/ 435032 w 2360141"/>
              <a:gd name="connsiteY2" fmla="*/ 69590 h 1382171"/>
              <a:gd name="connsiteX3" fmla="*/ 2360141 w 2360141"/>
              <a:gd name="connsiteY3" fmla="*/ 109425 h 1382171"/>
              <a:gd name="connsiteX0" fmla="*/ 0 w 2360141"/>
              <a:gd name="connsiteY0" fmla="*/ 1338721 h 1338721"/>
              <a:gd name="connsiteX1" fmla="*/ 289589 w 2360141"/>
              <a:gd name="connsiteY1" fmla="*/ 948505 h 1338721"/>
              <a:gd name="connsiteX2" fmla="*/ 435032 w 2360141"/>
              <a:gd name="connsiteY2" fmla="*/ 26140 h 1338721"/>
              <a:gd name="connsiteX3" fmla="*/ 835385 w 2360141"/>
              <a:gd name="connsiteY3" fmla="*/ 535751 h 1338721"/>
              <a:gd name="connsiteX4" fmla="*/ 2360141 w 2360141"/>
              <a:gd name="connsiteY4" fmla="*/ 65975 h 1338721"/>
              <a:gd name="connsiteX0" fmla="*/ 0 w 2360141"/>
              <a:gd name="connsiteY0" fmla="*/ 1273210 h 1273210"/>
              <a:gd name="connsiteX1" fmla="*/ 289589 w 2360141"/>
              <a:gd name="connsiteY1" fmla="*/ 882994 h 1273210"/>
              <a:gd name="connsiteX2" fmla="*/ 565650 w 2360141"/>
              <a:gd name="connsiteY2" fmla="*/ 144075 h 1273210"/>
              <a:gd name="connsiteX3" fmla="*/ 835385 w 2360141"/>
              <a:gd name="connsiteY3" fmla="*/ 470240 h 1273210"/>
              <a:gd name="connsiteX4" fmla="*/ 2360141 w 2360141"/>
              <a:gd name="connsiteY4" fmla="*/ 464 h 1273210"/>
              <a:gd name="connsiteX0" fmla="*/ 0 w 2360141"/>
              <a:gd name="connsiteY0" fmla="*/ 1273508 h 1273508"/>
              <a:gd name="connsiteX1" fmla="*/ 289589 w 2360141"/>
              <a:gd name="connsiteY1" fmla="*/ 883292 h 1273508"/>
              <a:gd name="connsiteX2" fmla="*/ 565650 w 2360141"/>
              <a:gd name="connsiteY2" fmla="*/ 144373 h 1273508"/>
              <a:gd name="connsiteX3" fmla="*/ 826055 w 2360141"/>
              <a:gd name="connsiteY3" fmla="*/ 271805 h 1273508"/>
              <a:gd name="connsiteX4" fmla="*/ 2360141 w 2360141"/>
              <a:gd name="connsiteY4" fmla="*/ 762 h 1273508"/>
              <a:gd name="connsiteX0" fmla="*/ 0 w 2360141"/>
              <a:gd name="connsiteY0" fmla="*/ 1273508 h 1273508"/>
              <a:gd name="connsiteX1" fmla="*/ 289589 w 2360141"/>
              <a:gd name="connsiteY1" fmla="*/ 883292 h 1273508"/>
              <a:gd name="connsiteX2" fmla="*/ 439698 w 2360141"/>
              <a:gd name="connsiteY2" fmla="*/ 231000 h 1273508"/>
              <a:gd name="connsiteX3" fmla="*/ 826055 w 2360141"/>
              <a:gd name="connsiteY3" fmla="*/ 271805 h 1273508"/>
              <a:gd name="connsiteX4" fmla="*/ 2360141 w 2360141"/>
              <a:gd name="connsiteY4" fmla="*/ 762 h 1273508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39698 w 2360141"/>
              <a:gd name="connsiteY2" fmla="*/ 230238 h 1272746"/>
              <a:gd name="connsiteX3" fmla="*/ 826055 w 2360141"/>
              <a:gd name="connsiteY3" fmla="*/ 271043 h 1272746"/>
              <a:gd name="connsiteX4" fmla="*/ 1171259 w 2360141"/>
              <a:gd name="connsiteY4" fmla="*/ 403532 h 1272746"/>
              <a:gd name="connsiteX5" fmla="*/ 2360141 w 2360141"/>
              <a:gd name="connsiteY5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39698 w 2360141"/>
              <a:gd name="connsiteY2" fmla="*/ 230238 h 1272746"/>
              <a:gd name="connsiteX3" fmla="*/ 826055 w 2360141"/>
              <a:gd name="connsiteY3" fmla="*/ 271043 h 1272746"/>
              <a:gd name="connsiteX4" fmla="*/ 1171259 w 2360141"/>
              <a:gd name="connsiteY4" fmla="*/ 403532 h 1272746"/>
              <a:gd name="connsiteX5" fmla="*/ 2360141 w 2360141"/>
              <a:gd name="connsiteY5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48197 w 2360141"/>
              <a:gd name="connsiteY2" fmla="*/ 581882 h 1272746"/>
              <a:gd name="connsiteX3" fmla="*/ 439698 w 2360141"/>
              <a:gd name="connsiteY3" fmla="*/ 230238 h 1272746"/>
              <a:gd name="connsiteX4" fmla="*/ 826055 w 2360141"/>
              <a:gd name="connsiteY4" fmla="*/ 271043 h 1272746"/>
              <a:gd name="connsiteX5" fmla="*/ 1171259 w 2360141"/>
              <a:gd name="connsiteY5" fmla="*/ 403532 h 1272746"/>
              <a:gd name="connsiteX6" fmla="*/ 2360141 w 2360141"/>
              <a:gd name="connsiteY6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48197 w 2360141"/>
              <a:gd name="connsiteY2" fmla="*/ 581882 h 1272746"/>
              <a:gd name="connsiteX3" fmla="*/ 439698 w 2360141"/>
              <a:gd name="connsiteY3" fmla="*/ 230238 h 1272746"/>
              <a:gd name="connsiteX4" fmla="*/ 826055 w 2360141"/>
              <a:gd name="connsiteY4" fmla="*/ 271043 h 1272746"/>
              <a:gd name="connsiteX5" fmla="*/ 1171259 w 2360141"/>
              <a:gd name="connsiteY5" fmla="*/ 403532 h 1272746"/>
              <a:gd name="connsiteX6" fmla="*/ 1367185 w 2360141"/>
              <a:gd name="connsiteY6" fmla="*/ 148745 h 1272746"/>
              <a:gd name="connsiteX7" fmla="*/ 2360141 w 2360141"/>
              <a:gd name="connsiteY7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48197 w 2360141"/>
              <a:gd name="connsiteY2" fmla="*/ 581882 h 1272746"/>
              <a:gd name="connsiteX3" fmla="*/ 439698 w 2360141"/>
              <a:gd name="connsiteY3" fmla="*/ 230238 h 1272746"/>
              <a:gd name="connsiteX4" fmla="*/ 826055 w 2360141"/>
              <a:gd name="connsiteY4" fmla="*/ 271043 h 1272746"/>
              <a:gd name="connsiteX5" fmla="*/ 1171259 w 2360141"/>
              <a:gd name="connsiteY5" fmla="*/ 403532 h 1272746"/>
              <a:gd name="connsiteX6" fmla="*/ 1367185 w 2360141"/>
              <a:gd name="connsiteY6" fmla="*/ 148745 h 1272746"/>
              <a:gd name="connsiteX7" fmla="*/ 2360141 w 2360141"/>
              <a:gd name="connsiteY7" fmla="*/ 0 h 1272746"/>
              <a:gd name="connsiteX0" fmla="*/ 0 w 2252848"/>
              <a:gd name="connsiteY0" fmla="*/ 1313512 h 1313512"/>
              <a:gd name="connsiteX1" fmla="*/ 289589 w 2252848"/>
              <a:gd name="connsiteY1" fmla="*/ 923296 h 1313512"/>
              <a:gd name="connsiteX2" fmla="*/ 448197 w 2252848"/>
              <a:gd name="connsiteY2" fmla="*/ 622648 h 1313512"/>
              <a:gd name="connsiteX3" fmla="*/ 439698 w 2252848"/>
              <a:gd name="connsiteY3" fmla="*/ 271004 h 1313512"/>
              <a:gd name="connsiteX4" fmla="*/ 826055 w 2252848"/>
              <a:gd name="connsiteY4" fmla="*/ 311809 h 1313512"/>
              <a:gd name="connsiteX5" fmla="*/ 1171259 w 2252848"/>
              <a:gd name="connsiteY5" fmla="*/ 444298 h 1313512"/>
              <a:gd name="connsiteX6" fmla="*/ 1367185 w 2252848"/>
              <a:gd name="connsiteY6" fmla="*/ 189511 h 1313512"/>
              <a:gd name="connsiteX7" fmla="*/ 2252848 w 2252848"/>
              <a:gd name="connsiteY7" fmla="*/ 0 h 1313512"/>
              <a:gd name="connsiteX0" fmla="*/ 0 w 2252848"/>
              <a:gd name="connsiteY0" fmla="*/ 1313512 h 1313512"/>
              <a:gd name="connsiteX1" fmla="*/ 289589 w 2252848"/>
              <a:gd name="connsiteY1" fmla="*/ 923296 h 1313512"/>
              <a:gd name="connsiteX2" fmla="*/ 448197 w 2252848"/>
              <a:gd name="connsiteY2" fmla="*/ 622648 h 1313512"/>
              <a:gd name="connsiteX3" fmla="*/ 439698 w 2252848"/>
              <a:gd name="connsiteY3" fmla="*/ 271004 h 1313512"/>
              <a:gd name="connsiteX4" fmla="*/ 826055 w 2252848"/>
              <a:gd name="connsiteY4" fmla="*/ 311809 h 1313512"/>
              <a:gd name="connsiteX5" fmla="*/ 1171259 w 2252848"/>
              <a:gd name="connsiteY5" fmla="*/ 444298 h 1313512"/>
              <a:gd name="connsiteX6" fmla="*/ 1367185 w 2252848"/>
              <a:gd name="connsiteY6" fmla="*/ 189511 h 1313512"/>
              <a:gd name="connsiteX7" fmla="*/ 1530458 w 2252848"/>
              <a:gd name="connsiteY7" fmla="*/ 316904 h 1313512"/>
              <a:gd name="connsiteX8" fmla="*/ 2252848 w 2252848"/>
              <a:gd name="connsiteY8" fmla="*/ 0 h 1313512"/>
              <a:gd name="connsiteX0" fmla="*/ 0 w 2252848"/>
              <a:gd name="connsiteY0" fmla="*/ 1313512 h 1313512"/>
              <a:gd name="connsiteX1" fmla="*/ 289589 w 2252848"/>
              <a:gd name="connsiteY1" fmla="*/ 923296 h 1313512"/>
              <a:gd name="connsiteX2" fmla="*/ 448197 w 2252848"/>
              <a:gd name="connsiteY2" fmla="*/ 622648 h 1313512"/>
              <a:gd name="connsiteX3" fmla="*/ 439698 w 2252848"/>
              <a:gd name="connsiteY3" fmla="*/ 271004 h 1313512"/>
              <a:gd name="connsiteX4" fmla="*/ 826055 w 2252848"/>
              <a:gd name="connsiteY4" fmla="*/ 311809 h 1313512"/>
              <a:gd name="connsiteX5" fmla="*/ 1171259 w 2252848"/>
              <a:gd name="connsiteY5" fmla="*/ 444298 h 1313512"/>
              <a:gd name="connsiteX6" fmla="*/ 1367185 w 2252848"/>
              <a:gd name="connsiteY6" fmla="*/ 189511 h 1313512"/>
              <a:gd name="connsiteX7" fmla="*/ 1530458 w 2252848"/>
              <a:gd name="connsiteY7" fmla="*/ 316904 h 1313512"/>
              <a:gd name="connsiteX8" fmla="*/ 1749709 w 2252848"/>
              <a:gd name="connsiteY8" fmla="*/ 82501 h 1313512"/>
              <a:gd name="connsiteX9" fmla="*/ 2252848 w 2252848"/>
              <a:gd name="connsiteY9" fmla="*/ 0 h 1313512"/>
              <a:gd name="connsiteX0" fmla="*/ 0 w 2280838"/>
              <a:gd name="connsiteY0" fmla="*/ 1237155 h 1237155"/>
              <a:gd name="connsiteX1" fmla="*/ 289589 w 2280838"/>
              <a:gd name="connsiteY1" fmla="*/ 846939 h 1237155"/>
              <a:gd name="connsiteX2" fmla="*/ 448197 w 2280838"/>
              <a:gd name="connsiteY2" fmla="*/ 546291 h 1237155"/>
              <a:gd name="connsiteX3" fmla="*/ 439698 w 2280838"/>
              <a:gd name="connsiteY3" fmla="*/ 194647 h 1237155"/>
              <a:gd name="connsiteX4" fmla="*/ 826055 w 2280838"/>
              <a:gd name="connsiteY4" fmla="*/ 235452 h 1237155"/>
              <a:gd name="connsiteX5" fmla="*/ 1171259 w 2280838"/>
              <a:gd name="connsiteY5" fmla="*/ 367941 h 1237155"/>
              <a:gd name="connsiteX6" fmla="*/ 1367185 w 2280838"/>
              <a:gd name="connsiteY6" fmla="*/ 113154 h 1237155"/>
              <a:gd name="connsiteX7" fmla="*/ 1530458 w 2280838"/>
              <a:gd name="connsiteY7" fmla="*/ 240547 h 1237155"/>
              <a:gd name="connsiteX8" fmla="*/ 1749709 w 2280838"/>
              <a:gd name="connsiteY8" fmla="*/ 6144 h 1237155"/>
              <a:gd name="connsiteX9" fmla="*/ 2280838 w 2280838"/>
              <a:gd name="connsiteY9" fmla="*/ 229387 h 1237155"/>
              <a:gd name="connsiteX0" fmla="*/ 0 w 2355477"/>
              <a:gd name="connsiteY0" fmla="*/ 1242193 h 1242193"/>
              <a:gd name="connsiteX1" fmla="*/ 289589 w 2355477"/>
              <a:gd name="connsiteY1" fmla="*/ 851977 h 1242193"/>
              <a:gd name="connsiteX2" fmla="*/ 448197 w 2355477"/>
              <a:gd name="connsiteY2" fmla="*/ 551329 h 1242193"/>
              <a:gd name="connsiteX3" fmla="*/ 439698 w 2355477"/>
              <a:gd name="connsiteY3" fmla="*/ 199685 h 1242193"/>
              <a:gd name="connsiteX4" fmla="*/ 826055 w 2355477"/>
              <a:gd name="connsiteY4" fmla="*/ 240490 h 1242193"/>
              <a:gd name="connsiteX5" fmla="*/ 1171259 w 2355477"/>
              <a:gd name="connsiteY5" fmla="*/ 372979 h 1242193"/>
              <a:gd name="connsiteX6" fmla="*/ 1367185 w 2355477"/>
              <a:gd name="connsiteY6" fmla="*/ 118192 h 1242193"/>
              <a:gd name="connsiteX7" fmla="*/ 1530458 w 2355477"/>
              <a:gd name="connsiteY7" fmla="*/ 245585 h 1242193"/>
              <a:gd name="connsiteX8" fmla="*/ 1749709 w 2355477"/>
              <a:gd name="connsiteY8" fmla="*/ 11182 h 1242193"/>
              <a:gd name="connsiteX9" fmla="*/ 2355477 w 2355477"/>
              <a:gd name="connsiteY9" fmla="*/ 81553 h 12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5477" h="1242193">
                <a:moveTo>
                  <a:pt x="0" y="1242193"/>
                </a:moveTo>
                <a:cubicBezTo>
                  <a:pt x="64592" y="1171212"/>
                  <a:pt x="130005" y="1002797"/>
                  <a:pt x="289589" y="851977"/>
                </a:cubicBezTo>
                <a:cubicBezTo>
                  <a:pt x="354959" y="743627"/>
                  <a:pt x="423179" y="660044"/>
                  <a:pt x="448197" y="551329"/>
                </a:cubicBezTo>
                <a:cubicBezTo>
                  <a:pt x="473215" y="442614"/>
                  <a:pt x="367392" y="258286"/>
                  <a:pt x="439698" y="199685"/>
                </a:cubicBezTo>
                <a:cubicBezTo>
                  <a:pt x="512004" y="141084"/>
                  <a:pt x="711903" y="241333"/>
                  <a:pt x="826055" y="240490"/>
                </a:cubicBezTo>
                <a:cubicBezTo>
                  <a:pt x="940207" y="239647"/>
                  <a:pt x="1066298" y="383171"/>
                  <a:pt x="1171259" y="372979"/>
                </a:cubicBezTo>
                <a:cubicBezTo>
                  <a:pt x="1276220" y="362787"/>
                  <a:pt x="1299544" y="160656"/>
                  <a:pt x="1367185" y="118192"/>
                </a:cubicBezTo>
                <a:cubicBezTo>
                  <a:pt x="1434826" y="75728"/>
                  <a:pt x="1451932" y="247284"/>
                  <a:pt x="1530458" y="245585"/>
                </a:cubicBezTo>
                <a:cubicBezTo>
                  <a:pt x="1608984" y="243886"/>
                  <a:pt x="1629311" y="63999"/>
                  <a:pt x="1749709" y="11182"/>
                </a:cubicBezTo>
                <a:cubicBezTo>
                  <a:pt x="1870107" y="-41635"/>
                  <a:pt x="2286393" y="111439"/>
                  <a:pt x="2355477" y="81553"/>
                </a:cubicBezTo>
              </a:path>
            </a:pathLst>
          </a:custGeom>
          <a:noFill/>
          <a:ln w="762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/>
          <p:cNvGrpSpPr/>
          <p:nvPr/>
        </p:nvGrpSpPr>
        <p:grpSpPr>
          <a:xfrm>
            <a:off x="945222" y="1695380"/>
            <a:ext cx="3774317" cy="2517568"/>
            <a:chOff x="3284511" y="1865600"/>
            <a:chExt cx="6020973" cy="4016147"/>
          </a:xfrm>
        </p:grpSpPr>
        <p:cxnSp>
          <p:nvCxnSpPr>
            <p:cNvPr id="106" name="Straight Connector 105"/>
            <p:cNvCxnSpPr/>
            <p:nvPr/>
          </p:nvCxnSpPr>
          <p:spPr>
            <a:xfrm>
              <a:off x="3537730" y="2796124"/>
              <a:ext cx="0" cy="2782198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3284511" y="5177395"/>
              <a:ext cx="6020973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Multiply 107"/>
            <p:cNvSpPr/>
            <p:nvPr/>
          </p:nvSpPr>
          <p:spPr>
            <a:xfrm>
              <a:off x="3967290" y="453120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3385122" y="1865600"/>
              <a:ext cx="1394159" cy="8888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Price ($)</a:t>
              </a:r>
              <a:br>
                <a:rPr lang="en-US" dirty="0" smtClean="0"/>
              </a:br>
              <a:r>
                <a:rPr lang="en-US" dirty="0" smtClean="0"/>
                <a:t>in 1000’s</a:t>
              </a:r>
              <a:endParaRPr lang="en-US" dirty="0"/>
            </a:p>
          </p:txBody>
        </p:sp>
        <p:cxnSp>
          <p:nvCxnSpPr>
            <p:cNvPr id="110" name="Straight Connector 109"/>
            <p:cNvCxnSpPr/>
            <p:nvPr/>
          </p:nvCxnSpPr>
          <p:spPr>
            <a:xfrm>
              <a:off x="43651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2414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6132394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704736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79465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16200000">
              <a:off x="3537730" y="4630066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rot="16200000">
              <a:off x="3537730" y="4191905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rot="16200000">
              <a:off x="3537730" y="3746410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rot="16200000">
              <a:off x="3537730" y="3288912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9" name="Multiply 118"/>
            <p:cNvSpPr/>
            <p:nvPr/>
          </p:nvSpPr>
          <p:spPr>
            <a:xfrm>
              <a:off x="4513277" y="368314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0" name="Multiply 119"/>
            <p:cNvSpPr/>
            <p:nvPr/>
          </p:nvSpPr>
          <p:spPr>
            <a:xfrm>
              <a:off x="5243688" y="310118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1" name="Multiply 120"/>
            <p:cNvSpPr/>
            <p:nvPr/>
          </p:nvSpPr>
          <p:spPr>
            <a:xfrm>
              <a:off x="5641190" y="332628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2" name="Multiply 121"/>
            <p:cNvSpPr/>
            <p:nvPr/>
          </p:nvSpPr>
          <p:spPr>
            <a:xfrm>
              <a:off x="6279985" y="289827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3" name="Multiply 122"/>
            <p:cNvSpPr/>
            <p:nvPr/>
          </p:nvSpPr>
          <p:spPr>
            <a:xfrm>
              <a:off x="6701535" y="3107858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4" name="Multiply 123"/>
            <p:cNvSpPr/>
            <p:nvPr/>
          </p:nvSpPr>
          <p:spPr>
            <a:xfrm>
              <a:off x="6121003" y="3290901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5" name="Multiply 124"/>
            <p:cNvSpPr/>
            <p:nvPr/>
          </p:nvSpPr>
          <p:spPr>
            <a:xfrm>
              <a:off x="7109151" y="268907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6" name="Multiply 125"/>
            <p:cNvSpPr/>
            <p:nvPr/>
          </p:nvSpPr>
          <p:spPr>
            <a:xfrm>
              <a:off x="7616508" y="286753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7" name="Multiply 126"/>
            <p:cNvSpPr/>
            <p:nvPr/>
          </p:nvSpPr>
          <p:spPr>
            <a:xfrm>
              <a:off x="4350351" y="419390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859107" y="5373818"/>
              <a:ext cx="1965579" cy="5079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Size in feet^2</a:t>
              </a:r>
              <a:endParaRPr lang="en-US" dirty="0"/>
            </a:p>
          </p:txBody>
        </p:sp>
      </p:grpSp>
      <p:sp>
        <p:nvSpPr>
          <p:cNvPr id="129" name="Freeform 128"/>
          <p:cNvSpPr/>
          <p:nvPr/>
        </p:nvSpPr>
        <p:spPr>
          <a:xfrm>
            <a:off x="1269200" y="2278690"/>
            <a:ext cx="3023699" cy="1492727"/>
          </a:xfrm>
          <a:custGeom>
            <a:avLst/>
            <a:gdLst>
              <a:gd name="connsiteX0" fmla="*/ 0 w 1581665"/>
              <a:gd name="connsiteY0" fmla="*/ 1482811 h 1482811"/>
              <a:gd name="connsiteX1" fmla="*/ 1581665 w 1581665"/>
              <a:gd name="connsiteY1" fmla="*/ 0 h 1482811"/>
              <a:gd name="connsiteX0" fmla="*/ 0 w 1581665"/>
              <a:gd name="connsiteY0" fmla="*/ 1482811 h 1482811"/>
              <a:gd name="connsiteX1" fmla="*/ 678733 w 1581665"/>
              <a:gd name="connsiteY1" fmla="*/ 407471 h 1482811"/>
              <a:gd name="connsiteX2" fmla="*/ 1581665 w 1581665"/>
              <a:gd name="connsiteY2" fmla="*/ 0 h 1482811"/>
              <a:gd name="connsiteX0" fmla="*/ 0 w 2137719"/>
              <a:gd name="connsiteY0" fmla="*/ 1371600 h 1371600"/>
              <a:gd name="connsiteX1" fmla="*/ 678733 w 2137719"/>
              <a:gd name="connsiteY1" fmla="*/ 296260 h 1371600"/>
              <a:gd name="connsiteX2" fmla="*/ 2137719 w 2137719"/>
              <a:gd name="connsiteY2" fmla="*/ 0 h 1371600"/>
              <a:gd name="connsiteX0" fmla="*/ 0 w 2360141"/>
              <a:gd name="connsiteY0" fmla="*/ 1272746 h 1272746"/>
              <a:gd name="connsiteX1" fmla="*/ 901155 w 2360141"/>
              <a:gd name="connsiteY1" fmla="*/ 296260 h 1272746"/>
              <a:gd name="connsiteX2" fmla="*/ 2360141 w 2360141"/>
              <a:gd name="connsiteY2" fmla="*/ 0 h 1272746"/>
              <a:gd name="connsiteX0" fmla="*/ 0 w 2360141"/>
              <a:gd name="connsiteY0" fmla="*/ 1272746 h 1272746"/>
              <a:gd name="connsiteX1" fmla="*/ 962939 w 2360141"/>
              <a:gd name="connsiteY1" fmla="*/ 123265 h 1272746"/>
              <a:gd name="connsiteX2" fmla="*/ 2360141 w 2360141"/>
              <a:gd name="connsiteY2" fmla="*/ 0 h 1272746"/>
              <a:gd name="connsiteX0" fmla="*/ 0 w 2360141"/>
              <a:gd name="connsiteY0" fmla="*/ 1285743 h 1285743"/>
              <a:gd name="connsiteX1" fmla="*/ 962939 w 2360141"/>
              <a:gd name="connsiteY1" fmla="*/ 136262 h 1285743"/>
              <a:gd name="connsiteX2" fmla="*/ 2360141 w 2360141"/>
              <a:gd name="connsiteY2" fmla="*/ 12997 h 1285743"/>
              <a:gd name="connsiteX0" fmla="*/ 0 w 2360141"/>
              <a:gd name="connsiteY0" fmla="*/ 1285743 h 1285743"/>
              <a:gd name="connsiteX1" fmla="*/ 962939 w 2360141"/>
              <a:gd name="connsiteY1" fmla="*/ 136262 h 1285743"/>
              <a:gd name="connsiteX2" fmla="*/ 2360141 w 2360141"/>
              <a:gd name="connsiteY2" fmla="*/ 12997 h 1285743"/>
              <a:gd name="connsiteX0" fmla="*/ 0 w 2360141"/>
              <a:gd name="connsiteY0" fmla="*/ 1272746 h 1272746"/>
              <a:gd name="connsiteX1" fmla="*/ 1024722 w 2360141"/>
              <a:gd name="connsiteY1" fmla="*/ 246833 h 1272746"/>
              <a:gd name="connsiteX2" fmla="*/ 2360141 w 2360141"/>
              <a:gd name="connsiteY2" fmla="*/ 0 h 1272746"/>
              <a:gd name="connsiteX0" fmla="*/ 0 w 2360141"/>
              <a:gd name="connsiteY0" fmla="*/ 1272746 h 1272746"/>
              <a:gd name="connsiteX1" fmla="*/ 957503 w 2360141"/>
              <a:gd name="connsiteY1" fmla="*/ 367823 h 1272746"/>
              <a:gd name="connsiteX2" fmla="*/ 2360141 w 2360141"/>
              <a:gd name="connsiteY2" fmla="*/ 0 h 1272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0141" h="1272746">
                <a:moveTo>
                  <a:pt x="0" y="1272746"/>
                </a:moveTo>
                <a:cubicBezTo>
                  <a:pt x="271552" y="1017272"/>
                  <a:pt x="451173" y="660367"/>
                  <a:pt x="957503" y="367823"/>
                </a:cubicBezTo>
                <a:cubicBezTo>
                  <a:pt x="1410880" y="129027"/>
                  <a:pt x="1894407" y="41088"/>
                  <a:pt x="2360141" y="0"/>
                </a:cubicBezTo>
              </a:path>
            </a:pathLst>
          </a:custGeom>
          <a:noFill/>
          <a:ln w="762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956410" y="6492875"/>
            <a:ext cx="2235590" cy="365125"/>
          </a:xfrm>
        </p:spPr>
        <p:txBody>
          <a:bodyPr/>
          <a:lstStyle/>
          <a:p>
            <a:pPr>
              <a:defRPr/>
            </a:pPr>
            <a:r>
              <a:rPr lang="en-US" sz="1400" dirty="0" smtClean="0">
                <a:solidFill>
                  <a:schemeClr val="tx1"/>
                </a:solidFill>
              </a:rPr>
              <a:t>Slide credit: Andrew Ng 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84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525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753160" y="1023840"/>
              <a:ext cx="4393080" cy="3643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4880" y="1014120"/>
                <a:ext cx="4411080" cy="366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562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6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5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525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725360" y="2933280"/>
              <a:ext cx="7247160" cy="3415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19240" y="2923560"/>
                <a:ext cx="7264440" cy="343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754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1825" y="94316"/>
            <a:ext cx="7753082" cy="99770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Logistic</a:t>
            </a:r>
            <a:r>
              <a:rPr spc="-70" dirty="0"/>
              <a:t> </a:t>
            </a:r>
            <a:r>
              <a:rPr dirty="0" smtClean="0"/>
              <a:t>Regression</a:t>
            </a:r>
            <a:r>
              <a:rPr lang="en-US" dirty="0" smtClean="0"/>
              <a:t> –Bayesian Analysis (Parameter Estimation : GNB assumption)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25003" y="1092025"/>
            <a:ext cx="10168320" cy="5752216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93700" indent="-342900">
              <a:spcBef>
                <a:spcPts val="1295"/>
              </a:spcBef>
              <a:buChar char="•"/>
              <a:tabLst>
                <a:tab pos="393065" algn="l"/>
                <a:tab pos="393700" algn="l"/>
              </a:tabLst>
            </a:pPr>
            <a:r>
              <a:rPr sz="2000" dirty="0">
                <a:latin typeface="Times New Roman"/>
                <a:cs typeface="Times New Roman"/>
              </a:rPr>
              <a:t>Consider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learning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f: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X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mbria Math"/>
                <a:cs typeface="Cambria Math"/>
              </a:rPr>
              <a:t>→</a:t>
            </a:r>
            <a:r>
              <a:rPr sz="2000" dirty="0">
                <a:latin typeface="Times New Roman"/>
                <a:cs typeface="Times New Roman"/>
              </a:rPr>
              <a:t>Y, where</a:t>
            </a:r>
          </a:p>
          <a:p>
            <a:pPr marL="794385" lvl="1" indent="-287020">
              <a:spcBef>
                <a:spcPts val="1200"/>
              </a:spcBef>
              <a:buChar char="–"/>
              <a:tabLst>
                <a:tab pos="794385" algn="l"/>
                <a:tab pos="795020" algn="l"/>
              </a:tabLst>
            </a:pPr>
            <a:r>
              <a:rPr sz="2000" dirty="0">
                <a:latin typeface="Times New Roman"/>
                <a:cs typeface="Times New Roman"/>
              </a:rPr>
              <a:t>X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vector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real-valued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features,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&lt;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X</a:t>
            </a:r>
            <a:r>
              <a:rPr sz="1950" spc="15" baseline="-21367" dirty="0">
                <a:latin typeface="Times New Roman"/>
                <a:cs typeface="Times New Roman"/>
              </a:rPr>
              <a:t>1</a:t>
            </a:r>
            <a:r>
              <a:rPr sz="1950" spc="247" baseline="-21367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…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X</a:t>
            </a:r>
            <a:r>
              <a:rPr sz="1950" spc="15" baseline="-21367" dirty="0">
                <a:latin typeface="Times New Roman"/>
                <a:cs typeface="Times New Roman"/>
              </a:rPr>
              <a:t>n</a:t>
            </a:r>
            <a:r>
              <a:rPr sz="1950" spc="247" baseline="-2136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&gt;</a:t>
            </a:r>
          </a:p>
          <a:p>
            <a:pPr marL="794385" lvl="1" indent="-287020">
              <a:spcBef>
                <a:spcPts val="600"/>
              </a:spcBef>
              <a:buChar char="–"/>
              <a:tabLst>
                <a:tab pos="794385" algn="l"/>
                <a:tab pos="795020" algn="l"/>
              </a:tabLst>
            </a:pPr>
            <a:r>
              <a:rPr sz="2000" dirty="0">
                <a:latin typeface="Times New Roman"/>
                <a:cs typeface="Times New Roman"/>
              </a:rPr>
              <a:t>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boolean</a:t>
            </a:r>
            <a:r>
              <a:rPr sz="2000" spc="45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b="1" dirty="0">
                <a:latin typeface="Times New Roman"/>
                <a:cs typeface="Times New Roman"/>
              </a:rPr>
              <a:t>binary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logistic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regression</a:t>
            </a:r>
            <a:r>
              <a:rPr sz="2000" dirty="0">
                <a:latin typeface="Times New Roman"/>
                <a:cs typeface="Times New Roman"/>
              </a:rPr>
              <a:t>)</a:t>
            </a:r>
          </a:p>
          <a:p>
            <a:pPr marL="1193800" lvl="2" indent="-229235">
              <a:spcBef>
                <a:spcPts val="610"/>
              </a:spcBef>
              <a:buChar char="•"/>
              <a:tabLst>
                <a:tab pos="1193800" algn="l"/>
                <a:tab pos="1194435" algn="l"/>
              </a:tabLst>
            </a:pPr>
            <a:r>
              <a:rPr dirty="0">
                <a:latin typeface="Times New Roman"/>
                <a:cs typeface="Times New Roman"/>
              </a:rPr>
              <a:t>In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general,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Y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is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 discrete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attribute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and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it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can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take k</a:t>
            </a:r>
            <a:r>
              <a:rPr spc="20" dirty="0">
                <a:latin typeface="Times New Roman"/>
                <a:cs typeface="Times New Roman"/>
              </a:rPr>
              <a:t> </a:t>
            </a:r>
            <a:r>
              <a:rPr dirty="0">
                <a:latin typeface="Symbol"/>
                <a:cs typeface="Symbol"/>
              </a:rPr>
              <a:t>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2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different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values.</a:t>
            </a:r>
          </a:p>
          <a:p>
            <a:pPr marL="794385" lvl="1" indent="-287020">
              <a:spcBef>
                <a:spcPts val="590"/>
              </a:spcBef>
              <a:buChar char="–"/>
              <a:tabLst>
                <a:tab pos="794385" algn="l"/>
                <a:tab pos="795020" algn="l"/>
              </a:tabLst>
            </a:pPr>
            <a:r>
              <a:rPr sz="2000" spc="-5" dirty="0">
                <a:latin typeface="Times New Roman"/>
                <a:cs typeface="Times New Roman"/>
              </a:rPr>
              <a:t>assume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all </a:t>
            </a:r>
            <a:r>
              <a:rPr sz="2000" spc="5" dirty="0">
                <a:latin typeface="Times New Roman"/>
                <a:cs typeface="Times New Roman"/>
              </a:rPr>
              <a:t>X</a:t>
            </a:r>
            <a:r>
              <a:rPr sz="1950" spc="7" baseline="-21367" dirty="0">
                <a:latin typeface="Times New Roman"/>
                <a:cs typeface="Times New Roman"/>
              </a:rPr>
              <a:t>i</a:t>
            </a:r>
            <a:r>
              <a:rPr sz="1950" spc="240" baseline="-2136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conditionally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independent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given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Y.</a:t>
            </a:r>
            <a:endParaRPr sz="2000" dirty="0">
              <a:latin typeface="Times New Roman"/>
              <a:cs typeface="Times New Roman"/>
            </a:endParaRPr>
          </a:p>
          <a:p>
            <a:pPr marL="794385" lvl="1" indent="-287020">
              <a:spcBef>
                <a:spcPts val="600"/>
              </a:spcBef>
              <a:buChar char="–"/>
              <a:tabLst>
                <a:tab pos="794385" algn="l"/>
                <a:tab pos="795020" algn="l"/>
              </a:tabLst>
            </a:pPr>
            <a:r>
              <a:rPr sz="2000" spc="-5" dirty="0">
                <a:latin typeface="Times New Roman"/>
                <a:cs typeface="Times New Roman"/>
              </a:rPr>
              <a:t>model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P(X</a:t>
            </a:r>
            <a:r>
              <a:rPr sz="1950" spc="7" baseline="-21367" dirty="0">
                <a:latin typeface="Times New Roman"/>
                <a:cs typeface="Times New Roman"/>
              </a:rPr>
              <a:t>i</a:t>
            </a:r>
            <a:r>
              <a:rPr sz="1950" spc="240" baseline="-2136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|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Y=y</a:t>
            </a:r>
            <a:r>
              <a:rPr sz="1950" baseline="-21367" dirty="0">
                <a:latin typeface="Times New Roman"/>
                <a:cs typeface="Times New Roman"/>
              </a:rPr>
              <a:t>k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 smtClean="0">
                <a:latin typeface="Times New Roman"/>
                <a:cs typeface="Times New Roman"/>
              </a:rPr>
              <a:t>Gaussian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</a:p>
          <a:p>
            <a:pPr marL="794385" lvl="1" indent="-287020">
              <a:spcBef>
                <a:spcPts val="600"/>
              </a:spcBef>
              <a:buChar char="–"/>
              <a:tabLst>
                <a:tab pos="794385" algn="l"/>
                <a:tab pos="795020" algn="l"/>
              </a:tabLst>
            </a:pPr>
            <a:endParaRPr lang="en-US" sz="2000" dirty="0">
              <a:latin typeface="Times New Roman"/>
              <a:cs typeface="Times New Roman"/>
            </a:endParaRPr>
          </a:p>
          <a:p>
            <a:pPr marL="794385" lvl="1" indent="-287020">
              <a:spcBef>
                <a:spcPts val="600"/>
              </a:spcBef>
              <a:buChar char="–"/>
              <a:tabLst>
                <a:tab pos="794385" algn="l"/>
                <a:tab pos="795020" algn="l"/>
              </a:tabLst>
            </a:pPr>
            <a:endParaRPr lang="en-US" sz="2000" dirty="0" smtClean="0">
              <a:latin typeface="Times New Roman"/>
              <a:cs typeface="Times New Roman"/>
            </a:endParaRPr>
          </a:p>
          <a:p>
            <a:pPr marL="507365" lvl="1">
              <a:spcBef>
                <a:spcPts val="600"/>
              </a:spcBef>
              <a:tabLst>
                <a:tab pos="794385" algn="l"/>
                <a:tab pos="795020" algn="l"/>
              </a:tabLst>
            </a:pPr>
            <a:endParaRPr lang="en-US" sz="2000" dirty="0" smtClean="0">
              <a:latin typeface="Times New Roman"/>
              <a:cs typeface="Times New Roman"/>
            </a:endParaRPr>
          </a:p>
          <a:p>
            <a:pPr marL="794385" lvl="1" indent="-287020">
              <a:spcBef>
                <a:spcPts val="600"/>
              </a:spcBef>
              <a:buChar char="–"/>
              <a:tabLst>
                <a:tab pos="794385" algn="l"/>
                <a:tab pos="795020" algn="l"/>
              </a:tabLst>
            </a:pPr>
            <a:r>
              <a:rPr lang="en-US" sz="2000" spc="-5" dirty="0">
                <a:latin typeface="Times New Roman"/>
                <a:cs typeface="Times New Roman"/>
              </a:rPr>
              <a:t>model P(Y) as Bernoulli (π): summation of all possible probabilities is 1.</a:t>
            </a:r>
          </a:p>
          <a:p>
            <a:pPr marL="1117600">
              <a:spcBef>
                <a:spcPts val="1805"/>
              </a:spcBef>
              <a:tabLst>
                <a:tab pos="2755900" algn="l"/>
              </a:tabLst>
            </a:pPr>
            <a:r>
              <a:rPr lang="en-US" sz="2000" b="1" dirty="0" smtClean="0">
                <a:latin typeface="Times New Roman"/>
                <a:cs typeface="Times New Roman"/>
              </a:rPr>
              <a:t>P(Y=1)</a:t>
            </a:r>
            <a:r>
              <a:rPr lang="en-US" sz="2000" b="1" spc="-25" dirty="0" smtClean="0">
                <a:latin typeface="Times New Roman"/>
                <a:cs typeface="Times New Roman"/>
              </a:rPr>
              <a:t> </a:t>
            </a:r>
            <a:r>
              <a:rPr lang="en-US" sz="2000" b="1" dirty="0" smtClean="0">
                <a:latin typeface="Times New Roman"/>
                <a:cs typeface="Times New Roman"/>
              </a:rPr>
              <a:t>=</a:t>
            </a:r>
            <a:r>
              <a:rPr lang="en-US" sz="2000" b="1" spc="10" dirty="0" smtClean="0">
                <a:latin typeface="Times New Roman"/>
                <a:cs typeface="Times New Roman"/>
              </a:rPr>
              <a:t> </a:t>
            </a:r>
            <a:r>
              <a:rPr lang="en-US" sz="2000" b="1" dirty="0" smtClean="0">
                <a:latin typeface="Times New Roman"/>
                <a:cs typeface="Times New Roman"/>
              </a:rPr>
              <a:t>π	P(Y=0)</a:t>
            </a:r>
            <a:r>
              <a:rPr lang="en-US" sz="2000" b="1" spc="-50" dirty="0" smtClean="0">
                <a:latin typeface="Times New Roman"/>
                <a:cs typeface="Times New Roman"/>
              </a:rPr>
              <a:t> </a:t>
            </a:r>
            <a:r>
              <a:rPr lang="en-US" sz="2000" b="1" dirty="0" smtClean="0">
                <a:latin typeface="Times New Roman"/>
                <a:cs typeface="Times New Roman"/>
              </a:rPr>
              <a:t>=</a:t>
            </a:r>
            <a:r>
              <a:rPr lang="en-US" sz="2000" b="1" spc="-20" dirty="0" smtClean="0">
                <a:latin typeface="Times New Roman"/>
                <a:cs typeface="Times New Roman"/>
              </a:rPr>
              <a:t> </a:t>
            </a:r>
            <a:r>
              <a:rPr lang="en-US" sz="2000" b="1" dirty="0" smtClean="0">
                <a:latin typeface="Times New Roman"/>
                <a:cs typeface="Times New Roman"/>
              </a:rPr>
              <a:t>1-π</a:t>
            </a:r>
          </a:p>
          <a:p>
            <a:pPr marL="1117600">
              <a:spcBef>
                <a:spcPts val="1805"/>
              </a:spcBef>
              <a:tabLst>
                <a:tab pos="2755900" algn="l"/>
              </a:tabLst>
            </a:pPr>
            <a:r>
              <a:rPr lang="en-US" sz="2000" dirty="0" smtClean="0">
                <a:latin typeface="Times New Roman"/>
                <a:cs typeface="Times New Roman"/>
              </a:rPr>
              <a:t>In</a:t>
            </a:r>
            <a:r>
              <a:rPr lang="en-US" sz="2000" spc="-5" dirty="0" smtClean="0">
                <a:latin typeface="Times New Roman"/>
                <a:cs typeface="Times New Roman"/>
              </a:rPr>
              <a:t> addition, assume variance is independent of class, i.e. σ</a:t>
            </a:r>
            <a:r>
              <a:rPr lang="en-US" sz="2000" spc="-5" baseline="-25000" dirty="0" smtClean="0">
                <a:latin typeface="Times New Roman"/>
                <a:cs typeface="Times New Roman"/>
              </a:rPr>
              <a:t>i0</a:t>
            </a:r>
            <a:r>
              <a:rPr lang="en-US" sz="2000" spc="-5" dirty="0" smtClean="0">
                <a:latin typeface="Times New Roman"/>
                <a:cs typeface="Times New Roman"/>
              </a:rPr>
              <a:t> = σ</a:t>
            </a:r>
            <a:r>
              <a:rPr lang="en-US" sz="2000" spc="-5" baseline="-25000" dirty="0" smtClean="0">
                <a:latin typeface="Times New Roman"/>
                <a:cs typeface="Times New Roman"/>
              </a:rPr>
              <a:t>i1</a:t>
            </a:r>
            <a:r>
              <a:rPr lang="en-US" sz="2000" spc="-5" dirty="0" smtClean="0">
                <a:latin typeface="Times New Roman"/>
                <a:cs typeface="Times New Roman"/>
              </a:rPr>
              <a:t> = </a:t>
            </a:r>
            <a:r>
              <a:rPr lang="en-US" sz="2000" spc="-5" dirty="0" err="1" smtClean="0">
                <a:latin typeface="Times New Roman"/>
                <a:cs typeface="Times New Roman"/>
              </a:rPr>
              <a:t>σ</a:t>
            </a:r>
            <a:r>
              <a:rPr lang="en-US" sz="2000" spc="-5" baseline="-25000" dirty="0" err="1" smtClean="0">
                <a:latin typeface="Times New Roman"/>
                <a:cs typeface="Times New Roman"/>
              </a:rPr>
              <a:t>i</a:t>
            </a:r>
            <a:endParaRPr lang="en-US" sz="2000" spc="-5" baseline="-25000" dirty="0" smtClean="0">
              <a:latin typeface="Times New Roman"/>
              <a:cs typeface="Times New Roman"/>
            </a:endParaRPr>
          </a:p>
          <a:p>
            <a:pPr marL="355600" indent="-342900"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What</a:t>
            </a:r>
            <a:r>
              <a:rPr lang="en-US" sz="2000" spc="-4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do</a:t>
            </a:r>
            <a:r>
              <a:rPr lang="en-US" sz="2000" spc="-1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these</a:t>
            </a:r>
            <a:r>
              <a:rPr lang="en-US" sz="2000" spc="-2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assumptions</a:t>
            </a:r>
            <a:r>
              <a:rPr lang="en-US" sz="2000" spc="-45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imply</a:t>
            </a:r>
            <a:r>
              <a:rPr lang="en-US" sz="2000" spc="1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about</a:t>
            </a:r>
            <a:r>
              <a:rPr lang="en-US" sz="2000" spc="-25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lang="en-US" sz="2000" spc="-1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form</a:t>
            </a:r>
            <a:r>
              <a:rPr lang="en-US" sz="2000" spc="-4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lang="en-US" sz="20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P(Y|X)?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794385" lvl="1" indent="-287020">
              <a:spcBef>
                <a:spcPts val="600"/>
              </a:spcBef>
              <a:buChar char="–"/>
              <a:tabLst>
                <a:tab pos="794385" algn="l"/>
                <a:tab pos="795020" algn="l"/>
              </a:tabLst>
            </a:pP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4294967295"/>
          </p:nvPr>
        </p:nvSpPr>
        <p:spPr>
          <a:xfrm>
            <a:off x="5670297" y="6518091"/>
            <a:ext cx="770889" cy="1109919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spcBef>
                <a:spcPts val="15"/>
              </a:spcBef>
            </a:pPr>
            <a:r>
              <a:rPr dirty="0"/>
              <a:t>Machi</a:t>
            </a:r>
            <a:r>
              <a:rPr spc="-10" dirty="0"/>
              <a:t>n</a:t>
            </a:r>
            <a:r>
              <a:rPr dirty="0"/>
              <a:t>e</a:t>
            </a:r>
            <a:r>
              <a:rPr spc="-45" dirty="0"/>
              <a:t> </a:t>
            </a:r>
            <a:r>
              <a:rPr spc="-25" dirty="0"/>
              <a:t>L</a:t>
            </a:r>
            <a:r>
              <a:rPr spc="-10" dirty="0"/>
              <a:t>e</a:t>
            </a:r>
            <a:r>
              <a:rPr dirty="0"/>
              <a:t>a</a:t>
            </a:r>
            <a:r>
              <a:rPr spc="-5" dirty="0"/>
              <a:t>r</a:t>
            </a:r>
            <a:r>
              <a:rPr dirty="0"/>
              <a:t>ning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4294967295"/>
          </p:nvPr>
        </p:nvSpPr>
        <p:spPr>
          <a:xfrm>
            <a:off x="10593323" y="6518090"/>
            <a:ext cx="180340" cy="83292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spcBef>
                <a:spcPts val="15"/>
              </a:spcBef>
            </a:pPr>
            <a:fld id="{81D60167-4931-47E6-BA6A-407CBD079E47}" type="slidenum">
              <a:rPr dirty="0"/>
              <a:pPr marL="38100">
                <a:spcBef>
                  <a:spcPts val="15"/>
                </a:spcBef>
              </a:pPr>
              <a:t>6</a:t>
            </a:fld>
            <a:endParaRPr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928" y="3679416"/>
            <a:ext cx="4374002" cy="10159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749240" y="1026720"/>
              <a:ext cx="10403280" cy="5394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7360" y="1014480"/>
                <a:ext cx="10425240" cy="541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588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525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7440" y="192960"/>
              <a:ext cx="11942640" cy="6139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40" y="184320"/>
                <a:ext cx="11961720" cy="615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338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525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555560" y="964800"/>
              <a:ext cx="8742600" cy="5211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8720" y="956520"/>
                <a:ext cx="8759160" cy="523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330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Regularized 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Cost function:</a:t>
            </a:r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681646" y="1825625"/>
            <a:ext cx="3615097" cy="3013661"/>
            <a:chOff x="812606" y="2302716"/>
            <a:chExt cx="5018351" cy="4183459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645920" y="2841674"/>
              <a:ext cx="0" cy="3460652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1392701" y="5901400"/>
              <a:ext cx="4438256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3927838" y="6086065"/>
              <a:ext cx="131715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Tumor Size</a:t>
              </a:r>
              <a:endParaRPr lang="en-US" sz="20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12606" y="4116589"/>
              <a:ext cx="58009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Age</a:t>
              </a:r>
              <a:endParaRPr lang="en-US" sz="2000" dirty="0"/>
            </a:p>
          </p:txBody>
        </p:sp>
        <p:sp>
          <p:nvSpPr>
            <p:cNvPr id="9" name="Multiply 8"/>
            <p:cNvSpPr/>
            <p:nvPr/>
          </p:nvSpPr>
          <p:spPr>
            <a:xfrm>
              <a:off x="2901848" y="3211917"/>
              <a:ext cx="422031" cy="372795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2954963" y="5393668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/>
          </p:nvSpPr>
          <p:spPr>
            <a:xfrm>
              <a:off x="2031610" y="5198996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y 11"/>
            <p:cNvSpPr/>
            <p:nvPr/>
          </p:nvSpPr>
          <p:spPr>
            <a:xfrm>
              <a:off x="4192171" y="3005052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Multiply 12"/>
            <p:cNvSpPr/>
            <p:nvPr/>
          </p:nvSpPr>
          <p:spPr>
            <a:xfrm>
              <a:off x="4822962" y="4001294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4" name="Multiply 13"/>
            <p:cNvSpPr/>
            <p:nvPr/>
          </p:nvSpPr>
          <p:spPr>
            <a:xfrm>
              <a:off x="3855561" y="4185823"/>
              <a:ext cx="422031" cy="372795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" name="Multiply 14"/>
            <p:cNvSpPr/>
            <p:nvPr/>
          </p:nvSpPr>
          <p:spPr>
            <a:xfrm>
              <a:off x="5024686" y="3316776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>
              <a:off x="2000886" y="4220164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>
              <a:off x="2595837" y="4608641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/>
          </p:nvSpPr>
          <p:spPr>
            <a:xfrm>
              <a:off x="3500596" y="4735394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>
              <a:off x="1671515" y="3455218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3834747" y="3648560"/>
              <a:ext cx="422031" cy="37279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y 20"/>
            <p:cNvSpPr/>
            <p:nvPr/>
          </p:nvSpPr>
          <p:spPr>
            <a:xfrm>
              <a:off x="3546328" y="3372289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2" name="Multiply 21"/>
            <p:cNvSpPr/>
            <p:nvPr/>
          </p:nvSpPr>
          <p:spPr>
            <a:xfrm>
              <a:off x="4224374" y="3914802"/>
              <a:ext cx="422031" cy="372795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3" name="Isosceles Triangle 22"/>
            <p:cNvSpPr/>
            <p:nvPr/>
          </p:nvSpPr>
          <p:spPr>
            <a:xfrm>
              <a:off x="2842693" y="4109027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Multiply 23"/>
            <p:cNvSpPr/>
            <p:nvPr/>
          </p:nvSpPr>
          <p:spPr>
            <a:xfrm>
              <a:off x="3396834" y="2673792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5" name="Multiply 24"/>
            <p:cNvSpPr/>
            <p:nvPr/>
          </p:nvSpPr>
          <p:spPr>
            <a:xfrm>
              <a:off x="4872543" y="4536762"/>
              <a:ext cx="422031" cy="372795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6" name="Multiply 25"/>
            <p:cNvSpPr/>
            <p:nvPr/>
          </p:nvSpPr>
          <p:spPr>
            <a:xfrm>
              <a:off x="2743946" y="2302716"/>
              <a:ext cx="422031" cy="372795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1893705" y="2655276"/>
              <a:ext cx="422031" cy="37279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4646405" y="4891910"/>
              <a:ext cx="422031" cy="37279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ultiply 28"/>
            <p:cNvSpPr/>
            <p:nvPr/>
          </p:nvSpPr>
          <p:spPr>
            <a:xfrm>
              <a:off x="3230265" y="3893778"/>
              <a:ext cx="422031" cy="372795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0" name="Isosceles Triangle 29"/>
            <p:cNvSpPr/>
            <p:nvPr/>
          </p:nvSpPr>
          <p:spPr>
            <a:xfrm>
              <a:off x="2207876" y="3066341"/>
              <a:ext cx="422031" cy="37279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4101272" y="5155012"/>
              <a:ext cx="422031" cy="37279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ultiply 31"/>
            <p:cNvSpPr/>
            <p:nvPr/>
          </p:nvSpPr>
          <p:spPr>
            <a:xfrm>
              <a:off x="2806852" y="3671898"/>
              <a:ext cx="422031" cy="372795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5053538" y="2035534"/>
                <a:ext cx="6318699" cy="15854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Sup>
                        <m:sSubSup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+⋯)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538" y="2035534"/>
                <a:ext cx="6318699" cy="15854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Freeform 33"/>
          <p:cNvSpPr/>
          <p:nvPr/>
        </p:nvSpPr>
        <p:spPr>
          <a:xfrm>
            <a:off x="1915720" y="1879223"/>
            <a:ext cx="2307771" cy="2126734"/>
          </a:xfrm>
          <a:custGeom>
            <a:avLst/>
            <a:gdLst>
              <a:gd name="connsiteX0" fmla="*/ 0 w 2540000"/>
              <a:gd name="connsiteY0" fmla="*/ 0 h 2068286"/>
              <a:gd name="connsiteX1" fmla="*/ 493486 w 2540000"/>
              <a:gd name="connsiteY1" fmla="*/ 1211943 h 2068286"/>
              <a:gd name="connsiteX2" fmla="*/ 2540000 w 2540000"/>
              <a:gd name="connsiteY2" fmla="*/ 2068286 h 2068286"/>
              <a:gd name="connsiteX0" fmla="*/ 0 w 2540000"/>
              <a:gd name="connsiteY0" fmla="*/ 0 h 2068286"/>
              <a:gd name="connsiteX1" fmla="*/ 870858 w 2540000"/>
              <a:gd name="connsiteY1" fmla="*/ 1444172 h 2068286"/>
              <a:gd name="connsiteX2" fmla="*/ 2540000 w 2540000"/>
              <a:gd name="connsiteY2" fmla="*/ 2068286 h 2068286"/>
              <a:gd name="connsiteX0" fmla="*/ 0 w 2264228"/>
              <a:gd name="connsiteY0" fmla="*/ 0 h 2046515"/>
              <a:gd name="connsiteX1" fmla="*/ 595086 w 2264228"/>
              <a:gd name="connsiteY1" fmla="*/ 1422401 h 2046515"/>
              <a:gd name="connsiteX2" fmla="*/ 2264228 w 2264228"/>
              <a:gd name="connsiteY2" fmla="*/ 2046515 h 2046515"/>
              <a:gd name="connsiteX0" fmla="*/ 0 w 2264228"/>
              <a:gd name="connsiteY0" fmla="*/ 0 h 2046515"/>
              <a:gd name="connsiteX1" fmla="*/ 595086 w 2264228"/>
              <a:gd name="connsiteY1" fmla="*/ 1465944 h 2046515"/>
              <a:gd name="connsiteX2" fmla="*/ 2264228 w 2264228"/>
              <a:gd name="connsiteY2" fmla="*/ 2046515 h 2046515"/>
              <a:gd name="connsiteX0" fmla="*/ 0 w 2344057"/>
              <a:gd name="connsiteY0" fmla="*/ 0 h 2053772"/>
              <a:gd name="connsiteX1" fmla="*/ 595086 w 2344057"/>
              <a:gd name="connsiteY1" fmla="*/ 1465944 h 2053772"/>
              <a:gd name="connsiteX2" fmla="*/ 2344057 w 2344057"/>
              <a:gd name="connsiteY2" fmla="*/ 2053772 h 2053772"/>
              <a:gd name="connsiteX0" fmla="*/ 0 w 2344057"/>
              <a:gd name="connsiteY0" fmla="*/ 0 h 2053772"/>
              <a:gd name="connsiteX1" fmla="*/ 116114 w 2344057"/>
              <a:gd name="connsiteY1" fmla="*/ 1045028 h 2053772"/>
              <a:gd name="connsiteX2" fmla="*/ 595086 w 2344057"/>
              <a:gd name="connsiteY2" fmla="*/ 1465944 h 2053772"/>
              <a:gd name="connsiteX3" fmla="*/ 2344057 w 2344057"/>
              <a:gd name="connsiteY3" fmla="*/ 2053772 h 2053772"/>
              <a:gd name="connsiteX0" fmla="*/ 0 w 2344057"/>
              <a:gd name="connsiteY0" fmla="*/ 0 h 2053772"/>
              <a:gd name="connsiteX1" fmla="*/ 116114 w 2344057"/>
              <a:gd name="connsiteY1" fmla="*/ 1045028 h 2053772"/>
              <a:gd name="connsiteX2" fmla="*/ 841828 w 2344057"/>
              <a:gd name="connsiteY2" fmla="*/ 1560287 h 2053772"/>
              <a:gd name="connsiteX3" fmla="*/ 2344057 w 2344057"/>
              <a:gd name="connsiteY3" fmla="*/ 2053772 h 2053772"/>
              <a:gd name="connsiteX0" fmla="*/ 0 w 2344057"/>
              <a:gd name="connsiteY0" fmla="*/ 0 h 2053772"/>
              <a:gd name="connsiteX1" fmla="*/ 116114 w 2344057"/>
              <a:gd name="connsiteY1" fmla="*/ 732970 h 2053772"/>
              <a:gd name="connsiteX2" fmla="*/ 841828 w 2344057"/>
              <a:gd name="connsiteY2" fmla="*/ 1560287 h 2053772"/>
              <a:gd name="connsiteX3" fmla="*/ 2344057 w 2344057"/>
              <a:gd name="connsiteY3" fmla="*/ 2053772 h 2053772"/>
              <a:gd name="connsiteX0" fmla="*/ 0 w 2344057"/>
              <a:gd name="connsiteY0" fmla="*/ 0 h 2053772"/>
              <a:gd name="connsiteX1" fmla="*/ 116114 w 2344057"/>
              <a:gd name="connsiteY1" fmla="*/ 732970 h 2053772"/>
              <a:gd name="connsiteX2" fmla="*/ 841828 w 2344057"/>
              <a:gd name="connsiteY2" fmla="*/ 1560287 h 2053772"/>
              <a:gd name="connsiteX3" fmla="*/ 2344057 w 2344057"/>
              <a:gd name="connsiteY3" fmla="*/ 2053772 h 2053772"/>
              <a:gd name="connsiteX0" fmla="*/ 0 w 2344057"/>
              <a:gd name="connsiteY0" fmla="*/ 0 h 2053772"/>
              <a:gd name="connsiteX1" fmla="*/ 116114 w 2344057"/>
              <a:gd name="connsiteY1" fmla="*/ 732970 h 2053772"/>
              <a:gd name="connsiteX2" fmla="*/ 841828 w 2344057"/>
              <a:gd name="connsiteY2" fmla="*/ 1560287 h 2053772"/>
              <a:gd name="connsiteX3" fmla="*/ 2344057 w 2344057"/>
              <a:gd name="connsiteY3" fmla="*/ 2053772 h 2053772"/>
              <a:gd name="connsiteX0" fmla="*/ 0 w 2344057"/>
              <a:gd name="connsiteY0" fmla="*/ 0 h 2053772"/>
              <a:gd name="connsiteX1" fmla="*/ 116114 w 2344057"/>
              <a:gd name="connsiteY1" fmla="*/ 732970 h 2053772"/>
              <a:gd name="connsiteX2" fmla="*/ 841828 w 2344057"/>
              <a:gd name="connsiteY2" fmla="*/ 1560287 h 2053772"/>
              <a:gd name="connsiteX3" fmla="*/ 2344057 w 2344057"/>
              <a:gd name="connsiteY3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841828 w 2344057"/>
              <a:gd name="connsiteY2" fmla="*/ 1560287 h 2053772"/>
              <a:gd name="connsiteX3" fmla="*/ 2344057 w 2344057"/>
              <a:gd name="connsiteY3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841828 w 2344057"/>
              <a:gd name="connsiteY2" fmla="*/ 1560287 h 2053772"/>
              <a:gd name="connsiteX3" fmla="*/ 2344057 w 2344057"/>
              <a:gd name="connsiteY3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841828 w 2344057"/>
              <a:gd name="connsiteY3" fmla="*/ 1560287 h 2053772"/>
              <a:gd name="connsiteX4" fmla="*/ 2344057 w 2344057"/>
              <a:gd name="connsiteY4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841828 w 2344057"/>
              <a:gd name="connsiteY3" fmla="*/ 1560287 h 2053772"/>
              <a:gd name="connsiteX4" fmla="*/ 2344057 w 2344057"/>
              <a:gd name="connsiteY4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41828 w 2344057"/>
              <a:gd name="connsiteY4" fmla="*/ 1560287 h 2053772"/>
              <a:gd name="connsiteX5" fmla="*/ 2344057 w 2344057"/>
              <a:gd name="connsiteY5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2344057 w 2344057"/>
              <a:gd name="connsiteY5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2344057 w 2344057"/>
              <a:gd name="connsiteY5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1291937 w 2344057"/>
              <a:gd name="connsiteY5" fmla="*/ 914777 h 2053772"/>
              <a:gd name="connsiteX6" fmla="*/ 2344057 w 2344057"/>
              <a:gd name="connsiteY6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1291937 w 2344057"/>
              <a:gd name="connsiteY5" fmla="*/ 914777 h 2053772"/>
              <a:gd name="connsiteX6" fmla="*/ 1313708 w 2344057"/>
              <a:gd name="connsiteY6" fmla="*/ 1553406 h 2053772"/>
              <a:gd name="connsiteX7" fmla="*/ 2344057 w 2344057"/>
              <a:gd name="connsiteY7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1291937 w 2344057"/>
              <a:gd name="connsiteY5" fmla="*/ 914777 h 2053772"/>
              <a:gd name="connsiteX6" fmla="*/ 1313708 w 2344057"/>
              <a:gd name="connsiteY6" fmla="*/ 1553406 h 2053772"/>
              <a:gd name="connsiteX7" fmla="*/ 2344057 w 2344057"/>
              <a:gd name="connsiteY7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1291937 w 2344057"/>
              <a:gd name="connsiteY5" fmla="*/ 914777 h 2053772"/>
              <a:gd name="connsiteX6" fmla="*/ 1226623 w 2344057"/>
              <a:gd name="connsiteY6" fmla="*/ 1313920 h 2053772"/>
              <a:gd name="connsiteX7" fmla="*/ 2344057 w 2344057"/>
              <a:gd name="connsiteY7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1291937 w 2344057"/>
              <a:gd name="connsiteY5" fmla="*/ 914777 h 2053772"/>
              <a:gd name="connsiteX6" fmla="*/ 1226623 w 2344057"/>
              <a:gd name="connsiteY6" fmla="*/ 1313920 h 2053772"/>
              <a:gd name="connsiteX7" fmla="*/ 2344057 w 2344057"/>
              <a:gd name="connsiteY7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1291937 w 2344057"/>
              <a:gd name="connsiteY5" fmla="*/ 914777 h 2053772"/>
              <a:gd name="connsiteX6" fmla="*/ 1132280 w 2344057"/>
              <a:gd name="connsiteY6" fmla="*/ 1386491 h 2053772"/>
              <a:gd name="connsiteX7" fmla="*/ 2344057 w 2344057"/>
              <a:gd name="connsiteY7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1291937 w 2344057"/>
              <a:gd name="connsiteY5" fmla="*/ 914777 h 2053772"/>
              <a:gd name="connsiteX6" fmla="*/ 1132280 w 2344057"/>
              <a:gd name="connsiteY6" fmla="*/ 1386491 h 2053772"/>
              <a:gd name="connsiteX7" fmla="*/ 2344057 w 2344057"/>
              <a:gd name="connsiteY7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1291937 w 2344057"/>
              <a:gd name="connsiteY5" fmla="*/ 914777 h 2053772"/>
              <a:gd name="connsiteX6" fmla="*/ 1132280 w 2344057"/>
              <a:gd name="connsiteY6" fmla="*/ 1386491 h 2053772"/>
              <a:gd name="connsiteX7" fmla="*/ 2344057 w 2344057"/>
              <a:gd name="connsiteY7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1291937 w 2344057"/>
              <a:gd name="connsiteY5" fmla="*/ 914777 h 2053772"/>
              <a:gd name="connsiteX6" fmla="*/ 936337 w 2344057"/>
              <a:gd name="connsiteY6" fmla="*/ 1430034 h 2053772"/>
              <a:gd name="connsiteX7" fmla="*/ 2344057 w 2344057"/>
              <a:gd name="connsiteY7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1291937 w 2344057"/>
              <a:gd name="connsiteY5" fmla="*/ 914777 h 2053772"/>
              <a:gd name="connsiteX6" fmla="*/ 936337 w 2344057"/>
              <a:gd name="connsiteY6" fmla="*/ 1430034 h 2053772"/>
              <a:gd name="connsiteX7" fmla="*/ 1400794 w 2344057"/>
              <a:gd name="connsiteY7" fmla="*/ 1459063 h 2053772"/>
              <a:gd name="connsiteX8" fmla="*/ 2344057 w 2344057"/>
              <a:gd name="connsiteY8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1291937 w 2344057"/>
              <a:gd name="connsiteY5" fmla="*/ 914777 h 2053772"/>
              <a:gd name="connsiteX6" fmla="*/ 936337 w 2344057"/>
              <a:gd name="connsiteY6" fmla="*/ 1430034 h 2053772"/>
              <a:gd name="connsiteX7" fmla="*/ 1400794 w 2344057"/>
              <a:gd name="connsiteY7" fmla="*/ 1459063 h 2053772"/>
              <a:gd name="connsiteX8" fmla="*/ 2344057 w 2344057"/>
              <a:gd name="connsiteY8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1291937 w 2344057"/>
              <a:gd name="connsiteY5" fmla="*/ 914777 h 2053772"/>
              <a:gd name="connsiteX6" fmla="*/ 936337 w 2344057"/>
              <a:gd name="connsiteY6" fmla="*/ 1430034 h 2053772"/>
              <a:gd name="connsiteX7" fmla="*/ 1400794 w 2344057"/>
              <a:gd name="connsiteY7" fmla="*/ 1459063 h 2053772"/>
              <a:gd name="connsiteX8" fmla="*/ 2344057 w 2344057"/>
              <a:gd name="connsiteY8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1291937 w 2344057"/>
              <a:gd name="connsiteY5" fmla="*/ 914777 h 2053772"/>
              <a:gd name="connsiteX6" fmla="*/ 1212108 w 2344057"/>
              <a:gd name="connsiteY6" fmla="*/ 1212320 h 2053772"/>
              <a:gd name="connsiteX7" fmla="*/ 936337 w 2344057"/>
              <a:gd name="connsiteY7" fmla="*/ 1430034 h 2053772"/>
              <a:gd name="connsiteX8" fmla="*/ 1400794 w 2344057"/>
              <a:gd name="connsiteY8" fmla="*/ 1459063 h 2053772"/>
              <a:gd name="connsiteX9" fmla="*/ 2344057 w 2344057"/>
              <a:gd name="connsiteY9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1291937 w 2344057"/>
              <a:gd name="connsiteY5" fmla="*/ 914777 h 2053772"/>
              <a:gd name="connsiteX6" fmla="*/ 1212108 w 2344057"/>
              <a:gd name="connsiteY6" fmla="*/ 1212320 h 2053772"/>
              <a:gd name="connsiteX7" fmla="*/ 936337 w 2344057"/>
              <a:gd name="connsiteY7" fmla="*/ 1430034 h 2053772"/>
              <a:gd name="connsiteX8" fmla="*/ 1400794 w 2344057"/>
              <a:gd name="connsiteY8" fmla="*/ 1459063 h 2053772"/>
              <a:gd name="connsiteX9" fmla="*/ 1582223 w 2344057"/>
              <a:gd name="connsiteY9" fmla="*/ 1379234 h 2053772"/>
              <a:gd name="connsiteX10" fmla="*/ 2344057 w 2344057"/>
              <a:gd name="connsiteY10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1291937 w 2344057"/>
              <a:gd name="connsiteY5" fmla="*/ 914777 h 2053772"/>
              <a:gd name="connsiteX6" fmla="*/ 1212108 w 2344057"/>
              <a:gd name="connsiteY6" fmla="*/ 1212320 h 2053772"/>
              <a:gd name="connsiteX7" fmla="*/ 936337 w 2344057"/>
              <a:gd name="connsiteY7" fmla="*/ 1430034 h 2053772"/>
              <a:gd name="connsiteX8" fmla="*/ 1400794 w 2344057"/>
              <a:gd name="connsiteY8" fmla="*/ 1459063 h 2053772"/>
              <a:gd name="connsiteX9" fmla="*/ 1582223 w 2344057"/>
              <a:gd name="connsiteY9" fmla="*/ 1379234 h 2053772"/>
              <a:gd name="connsiteX10" fmla="*/ 1241137 w 2344057"/>
              <a:gd name="connsiteY10" fmla="*/ 1785634 h 2053772"/>
              <a:gd name="connsiteX11" fmla="*/ 2344057 w 2344057"/>
              <a:gd name="connsiteY11" fmla="*/ 2053772 h 2053772"/>
              <a:gd name="connsiteX0" fmla="*/ 0 w 2344057"/>
              <a:gd name="connsiteY0" fmla="*/ 0 h 2053772"/>
              <a:gd name="connsiteX1" fmla="*/ 188685 w 2344057"/>
              <a:gd name="connsiteY1" fmla="*/ 428170 h 2053772"/>
              <a:gd name="connsiteX2" fmla="*/ 203366 w 2344057"/>
              <a:gd name="connsiteY2" fmla="*/ 1197806 h 2053772"/>
              <a:gd name="connsiteX3" fmla="*/ 653308 w 2344057"/>
              <a:gd name="connsiteY3" fmla="*/ 1437291 h 2053772"/>
              <a:gd name="connsiteX4" fmla="*/ 878113 w 2344057"/>
              <a:gd name="connsiteY4" fmla="*/ 1023258 h 2053772"/>
              <a:gd name="connsiteX5" fmla="*/ 1291937 w 2344057"/>
              <a:gd name="connsiteY5" fmla="*/ 914777 h 2053772"/>
              <a:gd name="connsiteX6" fmla="*/ 1212108 w 2344057"/>
              <a:gd name="connsiteY6" fmla="*/ 1212320 h 2053772"/>
              <a:gd name="connsiteX7" fmla="*/ 936337 w 2344057"/>
              <a:gd name="connsiteY7" fmla="*/ 1430034 h 2053772"/>
              <a:gd name="connsiteX8" fmla="*/ 1400794 w 2344057"/>
              <a:gd name="connsiteY8" fmla="*/ 1459063 h 2053772"/>
              <a:gd name="connsiteX9" fmla="*/ 1582223 w 2344057"/>
              <a:gd name="connsiteY9" fmla="*/ 1379234 h 2053772"/>
              <a:gd name="connsiteX10" fmla="*/ 1241137 w 2344057"/>
              <a:gd name="connsiteY10" fmla="*/ 1785634 h 2053772"/>
              <a:gd name="connsiteX11" fmla="*/ 1683823 w 2344057"/>
              <a:gd name="connsiteY11" fmla="*/ 1800148 h 2053772"/>
              <a:gd name="connsiteX12" fmla="*/ 2344057 w 2344057"/>
              <a:gd name="connsiteY12" fmla="*/ 2053772 h 2053772"/>
              <a:gd name="connsiteX0" fmla="*/ 0 w 2307771"/>
              <a:gd name="connsiteY0" fmla="*/ 0 h 1821958"/>
              <a:gd name="connsiteX1" fmla="*/ 188685 w 2307771"/>
              <a:gd name="connsiteY1" fmla="*/ 428170 h 1821958"/>
              <a:gd name="connsiteX2" fmla="*/ 203366 w 2307771"/>
              <a:gd name="connsiteY2" fmla="*/ 1197806 h 1821958"/>
              <a:gd name="connsiteX3" fmla="*/ 653308 w 2307771"/>
              <a:gd name="connsiteY3" fmla="*/ 1437291 h 1821958"/>
              <a:gd name="connsiteX4" fmla="*/ 878113 w 2307771"/>
              <a:gd name="connsiteY4" fmla="*/ 1023258 h 1821958"/>
              <a:gd name="connsiteX5" fmla="*/ 1291937 w 2307771"/>
              <a:gd name="connsiteY5" fmla="*/ 914777 h 1821958"/>
              <a:gd name="connsiteX6" fmla="*/ 1212108 w 2307771"/>
              <a:gd name="connsiteY6" fmla="*/ 1212320 h 1821958"/>
              <a:gd name="connsiteX7" fmla="*/ 936337 w 2307771"/>
              <a:gd name="connsiteY7" fmla="*/ 1430034 h 1821958"/>
              <a:gd name="connsiteX8" fmla="*/ 1400794 w 2307771"/>
              <a:gd name="connsiteY8" fmla="*/ 1459063 h 1821958"/>
              <a:gd name="connsiteX9" fmla="*/ 1582223 w 2307771"/>
              <a:gd name="connsiteY9" fmla="*/ 1379234 h 1821958"/>
              <a:gd name="connsiteX10" fmla="*/ 1241137 w 2307771"/>
              <a:gd name="connsiteY10" fmla="*/ 1785634 h 1821958"/>
              <a:gd name="connsiteX11" fmla="*/ 1683823 w 2307771"/>
              <a:gd name="connsiteY11" fmla="*/ 1800148 h 1821958"/>
              <a:gd name="connsiteX12" fmla="*/ 2307771 w 2307771"/>
              <a:gd name="connsiteY12" fmla="*/ 1785258 h 1821958"/>
              <a:gd name="connsiteX0" fmla="*/ 0 w 2307771"/>
              <a:gd name="connsiteY0" fmla="*/ 0 h 2126734"/>
              <a:gd name="connsiteX1" fmla="*/ 188685 w 2307771"/>
              <a:gd name="connsiteY1" fmla="*/ 428170 h 2126734"/>
              <a:gd name="connsiteX2" fmla="*/ 203366 w 2307771"/>
              <a:gd name="connsiteY2" fmla="*/ 1197806 h 2126734"/>
              <a:gd name="connsiteX3" fmla="*/ 653308 w 2307771"/>
              <a:gd name="connsiteY3" fmla="*/ 1437291 h 2126734"/>
              <a:gd name="connsiteX4" fmla="*/ 878113 w 2307771"/>
              <a:gd name="connsiteY4" fmla="*/ 1023258 h 2126734"/>
              <a:gd name="connsiteX5" fmla="*/ 1291937 w 2307771"/>
              <a:gd name="connsiteY5" fmla="*/ 914777 h 2126734"/>
              <a:gd name="connsiteX6" fmla="*/ 1212108 w 2307771"/>
              <a:gd name="connsiteY6" fmla="*/ 1212320 h 2126734"/>
              <a:gd name="connsiteX7" fmla="*/ 936337 w 2307771"/>
              <a:gd name="connsiteY7" fmla="*/ 1430034 h 2126734"/>
              <a:gd name="connsiteX8" fmla="*/ 1400794 w 2307771"/>
              <a:gd name="connsiteY8" fmla="*/ 1459063 h 2126734"/>
              <a:gd name="connsiteX9" fmla="*/ 1582223 w 2307771"/>
              <a:gd name="connsiteY9" fmla="*/ 1379234 h 2126734"/>
              <a:gd name="connsiteX10" fmla="*/ 1241137 w 2307771"/>
              <a:gd name="connsiteY10" fmla="*/ 1785634 h 2126734"/>
              <a:gd name="connsiteX11" fmla="*/ 1683823 w 2307771"/>
              <a:gd name="connsiteY11" fmla="*/ 1800148 h 2126734"/>
              <a:gd name="connsiteX12" fmla="*/ 1995880 w 2307771"/>
              <a:gd name="connsiteY12" fmla="*/ 2126720 h 2126734"/>
              <a:gd name="connsiteX13" fmla="*/ 2307771 w 2307771"/>
              <a:gd name="connsiteY13" fmla="*/ 1785258 h 2126734"/>
              <a:gd name="connsiteX0" fmla="*/ 0 w 2307771"/>
              <a:gd name="connsiteY0" fmla="*/ 0 h 2126734"/>
              <a:gd name="connsiteX1" fmla="*/ 188685 w 2307771"/>
              <a:gd name="connsiteY1" fmla="*/ 428170 h 2126734"/>
              <a:gd name="connsiteX2" fmla="*/ 203366 w 2307771"/>
              <a:gd name="connsiteY2" fmla="*/ 1197806 h 2126734"/>
              <a:gd name="connsiteX3" fmla="*/ 653308 w 2307771"/>
              <a:gd name="connsiteY3" fmla="*/ 1437291 h 2126734"/>
              <a:gd name="connsiteX4" fmla="*/ 878113 w 2307771"/>
              <a:gd name="connsiteY4" fmla="*/ 1023258 h 2126734"/>
              <a:gd name="connsiteX5" fmla="*/ 1291937 w 2307771"/>
              <a:gd name="connsiteY5" fmla="*/ 914777 h 2126734"/>
              <a:gd name="connsiteX6" fmla="*/ 1212108 w 2307771"/>
              <a:gd name="connsiteY6" fmla="*/ 1212320 h 2126734"/>
              <a:gd name="connsiteX7" fmla="*/ 936337 w 2307771"/>
              <a:gd name="connsiteY7" fmla="*/ 1430034 h 2126734"/>
              <a:gd name="connsiteX8" fmla="*/ 1400794 w 2307771"/>
              <a:gd name="connsiteY8" fmla="*/ 1459063 h 2126734"/>
              <a:gd name="connsiteX9" fmla="*/ 1683823 w 2307771"/>
              <a:gd name="connsiteY9" fmla="*/ 1473577 h 2126734"/>
              <a:gd name="connsiteX10" fmla="*/ 1241137 w 2307771"/>
              <a:gd name="connsiteY10" fmla="*/ 1785634 h 2126734"/>
              <a:gd name="connsiteX11" fmla="*/ 1683823 w 2307771"/>
              <a:gd name="connsiteY11" fmla="*/ 1800148 h 2126734"/>
              <a:gd name="connsiteX12" fmla="*/ 1995880 w 2307771"/>
              <a:gd name="connsiteY12" fmla="*/ 2126720 h 2126734"/>
              <a:gd name="connsiteX13" fmla="*/ 2307771 w 2307771"/>
              <a:gd name="connsiteY13" fmla="*/ 1785258 h 2126734"/>
              <a:gd name="connsiteX0" fmla="*/ 0 w 2307771"/>
              <a:gd name="connsiteY0" fmla="*/ 0 h 2126734"/>
              <a:gd name="connsiteX1" fmla="*/ 188685 w 2307771"/>
              <a:gd name="connsiteY1" fmla="*/ 428170 h 2126734"/>
              <a:gd name="connsiteX2" fmla="*/ 203366 w 2307771"/>
              <a:gd name="connsiteY2" fmla="*/ 1197806 h 2126734"/>
              <a:gd name="connsiteX3" fmla="*/ 653308 w 2307771"/>
              <a:gd name="connsiteY3" fmla="*/ 1437291 h 2126734"/>
              <a:gd name="connsiteX4" fmla="*/ 878113 w 2307771"/>
              <a:gd name="connsiteY4" fmla="*/ 1023258 h 2126734"/>
              <a:gd name="connsiteX5" fmla="*/ 1291937 w 2307771"/>
              <a:gd name="connsiteY5" fmla="*/ 914777 h 2126734"/>
              <a:gd name="connsiteX6" fmla="*/ 1212108 w 2307771"/>
              <a:gd name="connsiteY6" fmla="*/ 1212320 h 2126734"/>
              <a:gd name="connsiteX7" fmla="*/ 936337 w 2307771"/>
              <a:gd name="connsiteY7" fmla="*/ 1430034 h 2126734"/>
              <a:gd name="connsiteX8" fmla="*/ 1444337 w 2307771"/>
              <a:gd name="connsiteY8" fmla="*/ 1437291 h 2126734"/>
              <a:gd name="connsiteX9" fmla="*/ 1683823 w 2307771"/>
              <a:gd name="connsiteY9" fmla="*/ 1473577 h 2126734"/>
              <a:gd name="connsiteX10" fmla="*/ 1241137 w 2307771"/>
              <a:gd name="connsiteY10" fmla="*/ 1785634 h 2126734"/>
              <a:gd name="connsiteX11" fmla="*/ 1683823 w 2307771"/>
              <a:gd name="connsiteY11" fmla="*/ 1800148 h 2126734"/>
              <a:gd name="connsiteX12" fmla="*/ 1995880 w 2307771"/>
              <a:gd name="connsiteY12" fmla="*/ 2126720 h 2126734"/>
              <a:gd name="connsiteX13" fmla="*/ 2307771 w 2307771"/>
              <a:gd name="connsiteY13" fmla="*/ 1785258 h 2126734"/>
              <a:gd name="connsiteX0" fmla="*/ 0 w 2307771"/>
              <a:gd name="connsiteY0" fmla="*/ 0 h 2126734"/>
              <a:gd name="connsiteX1" fmla="*/ 188685 w 2307771"/>
              <a:gd name="connsiteY1" fmla="*/ 428170 h 2126734"/>
              <a:gd name="connsiteX2" fmla="*/ 203366 w 2307771"/>
              <a:gd name="connsiteY2" fmla="*/ 1197806 h 2126734"/>
              <a:gd name="connsiteX3" fmla="*/ 653308 w 2307771"/>
              <a:gd name="connsiteY3" fmla="*/ 1437291 h 2126734"/>
              <a:gd name="connsiteX4" fmla="*/ 878113 w 2307771"/>
              <a:gd name="connsiteY4" fmla="*/ 1023258 h 2126734"/>
              <a:gd name="connsiteX5" fmla="*/ 1291937 w 2307771"/>
              <a:gd name="connsiteY5" fmla="*/ 914777 h 2126734"/>
              <a:gd name="connsiteX6" fmla="*/ 1212108 w 2307771"/>
              <a:gd name="connsiteY6" fmla="*/ 1212320 h 2126734"/>
              <a:gd name="connsiteX7" fmla="*/ 936337 w 2307771"/>
              <a:gd name="connsiteY7" fmla="*/ 1430034 h 2126734"/>
              <a:gd name="connsiteX8" fmla="*/ 1146794 w 2307771"/>
              <a:gd name="connsiteY8" fmla="*/ 1604206 h 2126734"/>
              <a:gd name="connsiteX9" fmla="*/ 1444337 w 2307771"/>
              <a:gd name="connsiteY9" fmla="*/ 1437291 h 2126734"/>
              <a:gd name="connsiteX10" fmla="*/ 1683823 w 2307771"/>
              <a:gd name="connsiteY10" fmla="*/ 1473577 h 2126734"/>
              <a:gd name="connsiteX11" fmla="*/ 1241137 w 2307771"/>
              <a:gd name="connsiteY11" fmla="*/ 1785634 h 2126734"/>
              <a:gd name="connsiteX12" fmla="*/ 1683823 w 2307771"/>
              <a:gd name="connsiteY12" fmla="*/ 1800148 h 2126734"/>
              <a:gd name="connsiteX13" fmla="*/ 1995880 w 2307771"/>
              <a:gd name="connsiteY13" fmla="*/ 2126720 h 2126734"/>
              <a:gd name="connsiteX14" fmla="*/ 2307771 w 2307771"/>
              <a:gd name="connsiteY14" fmla="*/ 1785258 h 2126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07771" h="2126734">
                <a:moveTo>
                  <a:pt x="0" y="0"/>
                </a:moveTo>
                <a:cubicBezTo>
                  <a:pt x="42333" y="158448"/>
                  <a:pt x="140304" y="220132"/>
                  <a:pt x="188685" y="428170"/>
                </a:cubicBezTo>
                <a:cubicBezTo>
                  <a:pt x="267332" y="637480"/>
                  <a:pt x="94509" y="1009120"/>
                  <a:pt x="203366" y="1197806"/>
                </a:cubicBezTo>
                <a:cubicBezTo>
                  <a:pt x="280803" y="1374459"/>
                  <a:pt x="546898" y="1376878"/>
                  <a:pt x="653308" y="1437291"/>
                </a:cubicBezTo>
                <a:cubicBezTo>
                  <a:pt x="759718" y="1497704"/>
                  <a:pt x="771675" y="1110344"/>
                  <a:pt x="878113" y="1023258"/>
                </a:cubicBezTo>
                <a:cubicBezTo>
                  <a:pt x="984551" y="936172"/>
                  <a:pt x="1245947" y="891733"/>
                  <a:pt x="1291937" y="914777"/>
                </a:cubicBezTo>
                <a:cubicBezTo>
                  <a:pt x="1337927" y="937821"/>
                  <a:pt x="1271375" y="1126444"/>
                  <a:pt x="1212108" y="1212320"/>
                </a:cubicBezTo>
                <a:cubicBezTo>
                  <a:pt x="1152841" y="1298196"/>
                  <a:pt x="943594" y="1390120"/>
                  <a:pt x="936337" y="1430034"/>
                </a:cubicBezTo>
                <a:cubicBezTo>
                  <a:pt x="929080" y="1469948"/>
                  <a:pt x="1062127" y="1602996"/>
                  <a:pt x="1146794" y="1604206"/>
                </a:cubicBezTo>
                <a:cubicBezTo>
                  <a:pt x="1231461" y="1605416"/>
                  <a:pt x="1358461" y="1433663"/>
                  <a:pt x="1444337" y="1437291"/>
                </a:cubicBezTo>
                <a:cubicBezTo>
                  <a:pt x="1530213" y="1440919"/>
                  <a:pt x="1600366" y="1439710"/>
                  <a:pt x="1683823" y="1473577"/>
                </a:cubicBezTo>
                <a:cubicBezTo>
                  <a:pt x="1767280" y="1507444"/>
                  <a:pt x="1202432" y="1691291"/>
                  <a:pt x="1241137" y="1785634"/>
                </a:cubicBezTo>
                <a:cubicBezTo>
                  <a:pt x="1279842" y="1879977"/>
                  <a:pt x="1555614" y="1795310"/>
                  <a:pt x="1683823" y="1800148"/>
                </a:cubicBezTo>
                <a:cubicBezTo>
                  <a:pt x="1812032" y="1804986"/>
                  <a:pt x="1891889" y="2129202"/>
                  <a:pt x="1995880" y="2126720"/>
                </a:cubicBezTo>
                <a:cubicBezTo>
                  <a:pt x="2099871" y="2124238"/>
                  <a:pt x="2258208" y="1790159"/>
                  <a:pt x="2307771" y="1785258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956410" y="6492875"/>
            <a:ext cx="2235590" cy="365125"/>
          </a:xfrm>
        </p:spPr>
        <p:txBody>
          <a:bodyPr/>
          <a:lstStyle/>
          <a:p>
            <a:pPr>
              <a:defRPr/>
            </a:pPr>
            <a:r>
              <a:rPr lang="en-US" sz="1400" dirty="0" smtClean="0">
                <a:solidFill>
                  <a:schemeClr val="tx1"/>
                </a:solidFill>
              </a:rPr>
              <a:t>Slide credit: Andrew Ng 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442" y="5436548"/>
            <a:ext cx="8439109" cy="6903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7" name="Ink 36"/>
              <p14:cNvContentPartPr/>
              <p14:nvPr/>
            </p14:nvContentPartPr>
            <p14:xfrm>
              <a:off x="1920960" y="2126520"/>
              <a:ext cx="7347240" cy="1611720"/>
            </p14:xfrm>
          </p:contentPart>
        </mc:Choice>
        <mc:Fallback>
          <p:pic>
            <p:nvPicPr>
              <p:cNvPr id="37" name="Ink 3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18440" y="2124000"/>
                <a:ext cx="7359480" cy="162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646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16" y="1933237"/>
            <a:ext cx="9471826" cy="73047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81" y="3472205"/>
            <a:ext cx="8356847" cy="202860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11616" y="13884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smtClean="0">
                <a:solidFill>
                  <a:srgbClr val="373A3C"/>
                </a:solidFill>
                <a:effectLst/>
                <a:latin typeface="Source Sans Pro"/>
              </a:rPr>
              <a:t>Regularized cost function</a:t>
            </a:r>
            <a:r>
              <a:rPr lang="en-US" dirty="0" smtClean="0"/>
              <a:t/>
            </a:r>
            <a:br>
              <a:rPr lang="en-US" dirty="0" smtClean="0"/>
            </a:b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527381" y="5847642"/>
            <a:ext cx="11024968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373A3C"/>
                </a:solidFill>
                <a:effectLst/>
                <a:latin typeface="Source Sans Pro"/>
              </a:rPr>
              <a:t>Just like with linear regression, we will want to </a:t>
            </a:r>
            <a:r>
              <a:rPr lang="en-US" b="1" i="0" dirty="0" smtClean="0">
                <a:solidFill>
                  <a:srgbClr val="373A3C"/>
                </a:solidFill>
                <a:effectLst/>
                <a:latin typeface="Source Sans Pro"/>
              </a:rPr>
              <a:t>separately</a:t>
            </a:r>
            <a:r>
              <a:rPr lang="en-US" b="0" i="0" dirty="0" smtClean="0">
                <a:solidFill>
                  <a:srgbClr val="373A3C"/>
                </a:solidFill>
                <a:effectLst/>
                <a:latin typeface="Source Sans Pro"/>
              </a:rPr>
              <a:t> update </a:t>
            </a:r>
            <a:r>
              <a:rPr lang="en-US" dirty="0" smtClean="0">
                <a:solidFill>
                  <a:srgbClr val="373A3C"/>
                </a:solidFill>
                <a:latin typeface="KaTeX_Main"/>
                <a:sym typeface="Symbol" panose="05050102010706020507" pitchFamily="18" charset="2"/>
              </a:rPr>
              <a:t></a:t>
            </a:r>
            <a:r>
              <a:rPr lang="en-US" baseline="-25000" dirty="0" smtClean="0">
                <a:solidFill>
                  <a:srgbClr val="373A3C"/>
                </a:solidFill>
                <a:latin typeface="KaTeX_Main"/>
                <a:sym typeface="Symbol" panose="05050102010706020507" pitchFamily="18" charset="2"/>
              </a:rPr>
              <a:t>0</a:t>
            </a:r>
            <a:r>
              <a:rPr lang="en-US" b="0" i="0" dirty="0" smtClean="0">
                <a:solidFill>
                  <a:srgbClr val="373A3C"/>
                </a:solidFill>
                <a:effectLst/>
                <a:latin typeface="KaTeX_Main"/>
              </a:rPr>
              <a:t>​</a:t>
            </a:r>
            <a:r>
              <a:rPr lang="en-US" b="0" i="0" dirty="0" smtClean="0">
                <a:solidFill>
                  <a:srgbClr val="373A3C"/>
                </a:solidFill>
                <a:effectLst/>
                <a:latin typeface="Source Sans Pro"/>
              </a:rPr>
              <a:t> and the rest of the parameters because we do not want to regularize </a:t>
            </a:r>
            <a:r>
              <a:rPr lang="en-US" dirty="0" smtClean="0">
                <a:solidFill>
                  <a:srgbClr val="373A3C"/>
                </a:solidFill>
                <a:latin typeface="KaTeX_Main"/>
                <a:sym typeface="Symbol" panose="05050102010706020507" pitchFamily="18" charset="2"/>
              </a:rPr>
              <a:t></a:t>
            </a:r>
            <a:r>
              <a:rPr lang="en-US" baseline="-25000" dirty="0" smtClean="0">
                <a:solidFill>
                  <a:srgbClr val="373A3C"/>
                </a:solidFill>
                <a:latin typeface="KaTeX_Main"/>
                <a:sym typeface="Symbol" panose="05050102010706020507" pitchFamily="18" charset="2"/>
              </a:rPr>
              <a:t>0</a:t>
            </a:r>
            <a:r>
              <a:rPr lang="en-US" b="0" i="0" dirty="0" smtClean="0">
                <a:solidFill>
                  <a:srgbClr val="373A3C"/>
                </a:solidFill>
                <a:effectLst/>
                <a:latin typeface="KaTeX_Main"/>
              </a:rPr>
              <a:t>​</a:t>
            </a:r>
            <a:r>
              <a:rPr lang="en-US" b="0" i="0" dirty="0" smtClean="0">
                <a:solidFill>
                  <a:srgbClr val="373A3C"/>
                </a:solidFill>
                <a:effectLst/>
                <a:latin typeface="Source Sans Pro"/>
              </a:rPr>
              <a:t>.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111616" y="290849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smtClean="0">
                <a:solidFill>
                  <a:srgbClr val="373A3C"/>
                </a:solidFill>
                <a:effectLst/>
                <a:latin typeface="Source Sans Pro"/>
              </a:rPr>
              <a:t>Gradient </a:t>
            </a:r>
            <a:r>
              <a:rPr lang="en-US" dirty="0" smtClean="0">
                <a:solidFill>
                  <a:srgbClr val="373A3C"/>
                </a:solidFill>
                <a:latin typeface="Source Sans Pro"/>
              </a:rPr>
              <a:t>descent with r</a:t>
            </a:r>
            <a:r>
              <a:rPr lang="en-US" b="0" i="0" dirty="0" smtClean="0">
                <a:solidFill>
                  <a:srgbClr val="373A3C"/>
                </a:solidFill>
                <a:effectLst/>
                <a:latin typeface="Source Sans Pro"/>
              </a:rPr>
              <a:t>egularized cost function</a:t>
            </a:r>
            <a:r>
              <a:rPr lang="en-US" dirty="0" smtClean="0"/>
              <a:t/>
            </a:r>
            <a:br>
              <a:rPr lang="en-US" dirty="0" smtClean="0"/>
            </a:br>
            <a:endParaRPr lang="en-IN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Regularized logistic regression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51600" y="902160"/>
              <a:ext cx="8953200" cy="4445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4400" y="893880"/>
                <a:ext cx="8970120" cy="446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604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: </a:t>
                </a:r>
                <a:r>
                  <a:rPr lang="en-US" dirty="0"/>
                  <a:t>Lasso </a:t>
                </a:r>
                <a:r>
                  <a:rPr lang="en-US" dirty="0" smtClean="0"/>
                  <a:t>regularization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46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 dirty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3200" i="1" dirty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3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32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3200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32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32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3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32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TW" sz="3200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3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200" i="1" dirty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TW" sz="32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TW" sz="3200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3200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sz="3200" dirty="0"/>
                  <a:t>LASSO: </a:t>
                </a:r>
                <a:r>
                  <a:rPr lang="en-US" sz="3200" dirty="0" smtClean="0"/>
                  <a:t>Least Absolute Shrinkage </a:t>
                </a:r>
                <a:r>
                  <a:rPr lang="en-US" sz="3200" dirty="0"/>
                  <a:t>and </a:t>
                </a:r>
                <a:r>
                  <a:rPr lang="en-US" sz="3200" dirty="0" smtClean="0"/>
                  <a:t>Selection Operator</a:t>
                </a: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571722" y="2214465"/>
            <a:ext cx="1293845" cy="15613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749880" y="2160"/>
              <a:ext cx="9138600" cy="5162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9080" y="-7920"/>
                <a:ext cx="9161640" cy="51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273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0844321"/>
                  </p:ext>
                </p:extLst>
              </p:nvPr>
            </p:nvGraphicFramePr>
            <p:xfrm>
              <a:off x="838200" y="1611085"/>
              <a:ext cx="10515600" cy="391406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394960">
                      <a:extLst>
                        <a:ext uri="{9D8B030D-6E8A-4147-A177-3AD203B41FA5}">
                          <a16:colId xmlns:a16="http://schemas.microsoft.com/office/drawing/2014/main" xmlns="" val="3432830738"/>
                        </a:ext>
                      </a:extLst>
                    </a:gridCol>
                    <a:gridCol w="4145280">
                      <a:extLst>
                        <a:ext uri="{9D8B030D-6E8A-4147-A177-3AD203B41FA5}">
                          <a16:colId xmlns:a16="http://schemas.microsoft.com/office/drawing/2014/main" xmlns="" val="2845313059"/>
                        </a:ext>
                      </a:extLst>
                    </a:gridCol>
                    <a:gridCol w="975360">
                      <a:extLst>
                        <a:ext uri="{9D8B030D-6E8A-4147-A177-3AD203B41FA5}">
                          <a16:colId xmlns:a16="http://schemas.microsoft.com/office/drawing/2014/main" xmlns="" val="118099202"/>
                        </a:ext>
                      </a:extLst>
                    </a:gridCol>
                  </a:tblGrid>
                  <a:tr h="8998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3200" b="1" dirty="0" smtClean="0"/>
                            <a:t>Regularization function</a:t>
                          </a:r>
                          <a:endParaRPr lang="en-US" sz="3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3200" b="1" dirty="0" smtClean="0"/>
                            <a:t>Name</a:t>
                          </a:r>
                          <a:endParaRPr lang="en-US" sz="3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200" b="1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190305294"/>
                      </a:ext>
                    </a:extLst>
                  </a:tr>
                  <a:tr h="10244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4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Tikhonov regularization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Ridge regression</a:t>
                          </a:r>
                        </a:p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4156918433"/>
                      </a:ext>
                    </a:extLst>
                  </a:tr>
                  <a:tr h="100269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zh-TW" sz="24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 smtClean="0"/>
                            <a:t>LASSO regression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636354792"/>
                      </a:ext>
                    </a:extLst>
                  </a:tr>
                  <a:tr h="69417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+(1−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Sup>
                                  <m:sSubSup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4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 smtClean="0"/>
                            <a:t>Elastic net regularization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135622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0844321"/>
                  </p:ext>
                </p:extLst>
              </p:nvPr>
            </p:nvGraphicFramePr>
            <p:xfrm>
              <a:off x="838200" y="1611085"/>
              <a:ext cx="10515600" cy="391406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39496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432830738"/>
                        </a:ext>
                      </a:extLst>
                    </a:gridCol>
                    <a:gridCol w="414528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5313059"/>
                        </a:ext>
                      </a:extLst>
                    </a:gridCol>
                    <a:gridCol w="97536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18099202"/>
                        </a:ext>
                      </a:extLst>
                    </a:gridCol>
                  </a:tblGrid>
                  <a:tr h="8998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3200" b="1" dirty="0" smtClean="0"/>
                            <a:t>Regularization function</a:t>
                          </a:r>
                          <a:endParaRPr lang="en-US" sz="3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3200" b="1" dirty="0" smtClean="0"/>
                            <a:t>Name</a:t>
                          </a:r>
                          <a:endParaRPr lang="en-US" sz="3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200" b="1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190305294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t="-82564" r="-94808" b="-15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Tikhonov regularization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Ridge regression</a:t>
                          </a:r>
                        </a:p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56918433"/>
                      </a:ext>
                    </a:extLst>
                  </a:tr>
                  <a:tr h="11313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t="-191398" r="-94808" b="-6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 smtClean="0"/>
                            <a:t>LASSO regression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636354792"/>
                      </a:ext>
                    </a:extLst>
                  </a:tr>
                  <a:tr h="694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t="-475439" r="-948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 smtClean="0"/>
                            <a:t>Elastic net regularization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1356221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/>
          <p:cNvSpPr/>
          <p:nvPr/>
        </p:nvSpPr>
        <p:spPr>
          <a:xfrm>
            <a:off x="1051560" y="6011494"/>
            <a:ext cx="8351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D4251"/>
                </a:solidFill>
                <a:latin typeface="Lora"/>
              </a:rPr>
              <a:t> </a:t>
            </a:r>
            <a:r>
              <a:rPr lang="en-US" i="1" dirty="0">
                <a:solidFill>
                  <a:srgbClr val="3D4251"/>
                </a:solidFill>
                <a:latin typeface="Lora"/>
              </a:rPr>
              <a:t>α</a:t>
            </a:r>
            <a:r>
              <a:rPr lang="en-US" dirty="0">
                <a:solidFill>
                  <a:srgbClr val="3D4251"/>
                </a:solidFill>
                <a:latin typeface="Lora"/>
              </a:rPr>
              <a:t> is the mixing parameter between ridge (</a:t>
            </a:r>
            <a:r>
              <a:rPr lang="en-US" i="1" dirty="0">
                <a:solidFill>
                  <a:srgbClr val="3D4251"/>
                </a:solidFill>
                <a:latin typeface="Lora"/>
              </a:rPr>
              <a:t>α</a:t>
            </a:r>
            <a:r>
              <a:rPr lang="en-US" dirty="0">
                <a:solidFill>
                  <a:srgbClr val="3D4251"/>
                </a:solidFill>
                <a:latin typeface="Lora"/>
              </a:rPr>
              <a:t> = 0) and lasso (</a:t>
            </a:r>
            <a:r>
              <a:rPr lang="en-US" i="1" dirty="0">
                <a:solidFill>
                  <a:srgbClr val="3D4251"/>
                </a:solidFill>
                <a:latin typeface="Lora"/>
              </a:rPr>
              <a:t>α</a:t>
            </a:r>
            <a:r>
              <a:rPr lang="en-US" dirty="0">
                <a:solidFill>
                  <a:srgbClr val="3D4251"/>
                </a:solidFill>
                <a:latin typeface="Lora"/>
              </a:rPr>
              <a:t> = 1).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55920" y="4451040"/>
              <a:ext cx="7157160" cy="1377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560" y="4441320"/>
                <a:ext cx="7173000" cy="139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027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2895600"/>
            <a:ext cx="6120680" cy="850106"/>
          </a:xfrm>
        </p:spPr>
        <p:txBody>
          <a:bodyPr/>
          <a:lstStyle/>
          <a:p>
            <a:r>
              <a:rPr lang="en-US" sz="4400" b="1" dirty="0">
                <a:solidFill>
                  <a:srgbClr val="FF0000"/>
                </a:solidFill>
              </a:rPr>
              <a:t>Self Learning</a:t>
            </a:r>
            <a:endParaRPr lang="en-IN" sz="44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6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733799"/>
            <a:ext cx="7376864" cy="1701085"/>
          </a:xfrm>
        </p:spPr>
        <p:txBody>
          <a:bodyPr/>
          <a:lstStyle/>
          <a:p>
            <a:r>
              <a:rPr lang="en-US" sz="4800" dirty="0"/>
              <a:t>Bayesian linear </a:t>
            </a:r>
            <a:r>
              <a:rPr lang="en-US" sz="4800" dirty="0" smtClean="0"/>
              <a:t>regression</a:t>
            </a:r>
            <a:br>
              <a:rPr lang="en-US" sz="4800" dirty="0" smtClean="0"/>
            </a:br>
            <a:r>
              <a:rPr lang="en-US" sz="4800" dirty="0" smtClean="0"/>
              <a:t>Done in contact session 3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8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Bayesian analysis will show that </a:t>
            </a:r>
          </a:p>
          <a:p>
            <a:pPr lvl="1"/>
            <a:r>
              <a:rPr lang="en-US" dirty="0" smtClean="0"/>
              <a:t>under </a:t>
            </a:r>
            <a:r>
              <a:rPr lang="en-US" dirty="0"/>
              <a:t>certain assumptions any learning algorithm that minimizes the squared error between the output hypothesis </a:t>
            </a:r>
            <a:r>
              <a:rPr lang="en-US" dirty="0" smtClean="0"/>
              <a:t>predictions </a:t>
            </a:r>
            <a:r>
              <a:rPr lang="en-US" dirty="0"/>
              <a:t>and the training data will output a maximum likelihood hypothesis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7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106" y="304800"/>
            <a:ext cx="7072064" cy="850106"/>
          </a:xfrm>
        </p:spPr>
        <p:txBody>
          <a:bodyPr/>
          <a:lstStyle/>
          <a:p>
            <a:r>
              <a:rPr lang="en-US" b="1" dirty="0" smtClean="0"/>
              <a:t>Maximum likelihood and </a:t>
            </a:r>
            <a:br>
              <a:rPr lang="en-US" b="1" dirty="0" smtClean="0"/>
            </a:br>
            <a:r>
              <a:rPr lang="en-US" b="1" dirty="0" smtClean="0"/>
              <a:t>least-squared error hypotheses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5344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set of m training examples is provided, where the target value of each example is corrupted by random noise drawn according to a Normal probability </a:t>
            </a:r>
            <a:r>
              <a:rPr lang="en-US" dirty="0" smtClean="0"/>
              <a:t>distribution.</a:t>
            </a:r>
          </a:p>
          <a:p>
            <a:r>
              <a:rPr lang="en-US" dirty="0" smtClean="0"/>
              <a:t>Each </a:t>
            </a:r>
            <a:r>
              <a:rPr lang="en-US" dirty="0"/>
              <a:t>training example is a pair of the form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, d</a:t>
            </a:r>
            <a:r>
              <a:rPr lang="en-US" baseline="-25000" dirty="0"/>
              <a:t>i</a:t>
            </a:r>
            <a:r>
              <a:rPr lang="en-US" dirty="0"/>
              <a:t>) where d</a:t>
            </a:r>
            <a:r>
              <a:rPr lang="en-US" baseline="-25000" dirty="0"/>
              <a:t>i</a:t>
            </a:r>
            <a:r>
              <a:rPr lang="en-US" dirty="0" smtClean="0"/>
              <a:t> </a:t>
            </a:r>
            <a:r>
              <a:rPr lang="en-US" dirty="0"/>
              <a:t>= f </a:t>
            </a:r>
            <a:r>
              <a:rPr lang="en-US" dirty="0" smtClean="0"/>
              <a:t>(</a:t>
            </a:r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 smtClean="0"/>
              <a:t>) </a:t>
            </a:r>
            <a:r>
              <a:rPr lang="en-US" dirty="0"/>
              <a:t>+ e</a:t>
            </a:r>
            <a:r>
              <a:rPr lang="en-US" baseline="-25000" dirty="0"/>
              <a:t>i</a:t>
            </a:r>
            <a:r>
              <a:rPr lang="en-US" dirty="0"/>
              <a:t>. Here f </a:t>
            </a:r>
            <a:r>
              <a:rPr lang="en-US" dirty="0" smtClean="0"/>
              <a:t>(</a:t>
            </a:r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 smtClean="0"/>
              <a:t>) </a:t>
            </a:r>
            <a:r>
              <a:rPr lang="en-US" dirty="0"/>
              <a:t>is the noise-free value of the target function and e</a:t>
            </a:r>
            <a:r>
              <a:rPr lang="en-US" baseline="-25000" dirty="0"/>
              <a:t>i</a:t>
            </a:r>
            <a:r>
              <a:rPr lang="en-US" dirty="0" smtClean="0"/>
              <a:t> </a:t>
            </a:r>
            <a:r>
              <a:rPr lang="en-US" dirty="0"/>
              <a:t>is a random variable </a:t>
            </a:r>
            <a:r>
              <a:rPr lang="en-US" dirty="0" smtClean="0"/>
              <a:t>representing </a:t>
            </a:r>
            <a:r>
              <a:rPr lang="en-US" dirty="0"/>
              <a:t>the noise</a:t>
            </a:r>
            <a:r>
              <a:rPr lang="en-US" dirty="0" smtClean="0"/>
              <a:t>.</a:t>
            </a:r>
          </a:p>
          <a:p>
            <a:pPr marL="857250" lvl="1" indent="-457200"/>
            <a:r>
              <a:rPr lang="en-US" dirty="0" smtClean="0"/>
              <a:t>values </a:t>
            </a:r>
            <a:r>
              <a:rPr lang="en-US" dirty="0"/>
              <a:t>of the e</a:t>
            </a:r>
            <a:r>
              <a:rPr lang="en-US" baseline="-25000" dirty="0"/>
              <a:t>i</a:t>
            </a:r>
            <a:r>
              <a:rPr lang="en-US" dirty="0" smtClean="0"/>
              <a:t> </a:t>
            </a:r>
            <a:r>
              <a:rPr lang="en-US" dirty="0"/>
              <a:t>are drawn independently and that they are distributed according to a Normal distribution with zero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9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42" y="1566637"/>
            <a:ext cx="5568233" cy="734148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3" y="2558079"/>
            <a:ext cx="3877490" cy="1079088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0" y="3778210"/>
            <a:ext cx="4353323" cy="926509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-167426" y="199608"/>
            <a:ext cx="9633398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dirty="0" smtClean="0"/>
              <a:t>Logistic</a:t>
            </a:r>
            <a:r>
              <a:rPr lang="en-IN" spc="-70" dirty="0" smtClean="0"/>
              <a:t> </a:t>
            </a:r>
            <a:r>
              <a:rPr lang="en-IN" dirty="0" smtClean="0"/>
              <a:t>Regression –Bayesian Analysis</a:t>
            </a:r>
            <a:endParaRPr lang="en-IN" dirty="0"/>
          </a:p>
        </p:txBody>
      </p:sp>
      <p:sp>
        <p:nvSpPr>
          <p:cNvPr id="9" name="object 19"/>
          <p:cNvSpPr txBox="1"/>
          <p:nvPr/>
        </p:nvSpPr>
        <p:spPr>
          <a:xfrm>
            <a:off x="5892800" y="2752477"/>
            <a:ext cx="26492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divide </a:t>
            </a:r>
            <a:r>
              <a:rPr sz="1800" spc="-5" dirty="0">
                <a:latin typeface="Times New Roman"/>
                <a:cs typeface="Times New Roman"/>
              </a:rPr>
              <a:t>numerator </a:t>
            </a:r>
            <a:r>
              <a:rPr sz="1800" dirty="0">
                <a:latin typeface="Times New Roman"/>
                <a:cs typeface="Times New Roman"/>
              </a:rPr>
              <a:t>and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denumerator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same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term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42" y="5015598"/>
            <a:ext cx="5789961" cy="11452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165240" y="859320"/>
              <a:ext cx="10624320" cy="4227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4080" y="847440"/>
                <a:ext cx="10647720" cy="425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2959200" y="4950720"/>
              <a:ext cx="3350880" cy="127044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50200" y="4940280"/>
                <a:ext cx="3372840" cy="129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81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0800" y="4307213"/>
            <a:ext cx="1479176" cy="3212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3" name="object 3"/>
          <p:cNvSpPr/>
          <p:nvPr/>
        </p:nvSpPr>
        <p:spPr>
          <a:xfrm>
            <a:off x="4887512" y="1577688"/>
            <a:ext cx="2718364" cy="18025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32174" y="181123"/>
            <a:ext cx="6931959" cy="996200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 smtClean="0"/>
              <a:t>Choose </a:t>
            </a:r>
            <a:r>
              <a:rPr spc="-4" dirty="0"/>
              <a:t>parameterized form for </a:t>
            </a:r>
            <a:r>
              <a:rPr lang="en-US" spc="-4" dirty="0"/>
              <a:t/>
            </a:r>
            <a:br>
              <a:rPr lang="en-US" spc="-4" dirty="0"/>
            </a:br>
            <a:r>
              <a:rPr spc="-4" dirty="0"/>
              <a:t>P(Y|X; </a:t>
            </a:r>
            <a:r>
              <a:rPr dirty="0"/>
              <a:t>θ)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54903" y="6081112"/>
            <a:ext cx="5867960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Arial"/>
                <a:cs typeface="Arial"/>
              </a:rPr>
              <a:t>and </a:t>
            </a:r>
            <a:r>
              <a:rPr sz="2118" spc="-4" dirty="0">
                <a:latin typeface="Arial"/>
                <a:cs typeface="Arial"/>
              </a:rPr>
              <a:t>the expected </a:t>
            </a:r>
            <a:r>
              <a:rPr sz="2118" dirty="0">
                <a:latin typeface="Arial"/>
                <a:cs typeface="Arial"/>
              </a:rPr>
              <a:t>value of y </a:t>
            </a:r>
            <a:r>
              <a:rPr sz="2118" spc="-4" dirty="0">
                <a:latin typeface="Arial"/>
                <a:cs typeface="Arial"/>
              </a:rPr>
              <a:t>for </a:t>
            </a:r>
            <a:r>
              <a:rPr sz="2118" dirty="0">
                <a:latin typeface="Arial"/>
                <a:cs typeface="Arial"/>
              </a:rPr>
              <a:t>any given x is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f(x)</a:t>
            </a:r>
            <a:endParaRPr sz="2118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19883" y="1441077"/>
            <a:ext cx="20226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Arial"/>
                <a:cs typeface="Arial"/>
              </a:rPr>
              <a:t>Y</a:t>
            </a:r>
            <a:endParaRPr sz="2118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81418" y="4290627"/>
            <a:ext cx="1706095" cy="337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8" name="object 8"/>
          <p:cNvSpPr txBox="1"/>
          <p:nvPr/>
        </p:nvSpPr>
        <p:spPr>
          <a:xfrm>
            <a:off x="2011149" y="3380194"/>
            <a:ext cx="7174006" cy="2000808"/>
          </a:xfrm>
          <a:prstGeom prst="rect">
            <a:avLst/>
          </a:prstGeom>
        </p:spPr>
        <p:txBody>
          <a:bodyPr vert="horz" wrap="square" lIns="0" tIns="91888" rIns="0" bIns="0" rtlCol="0">
            <a:spAutoFit/>
          </a:bodyPr>
          <a:lstStyle/>
          <a:p>
            <a:pPr marL="1364949" algn="ctr">
              <a:spcBef>
                <a:spcPts val="724"/>
              </a:spcBef>
            </a:pPr>
            <a:r>
              <a:rPr sz="2118" dirty="0">
                <a:latin typeface="Arial"/>
                <a:cs typeface="Arial"/>
              </a:rPr>
              <a:t>X</a:t>
            </a:r>
          </a:p>
          <a:p>
            <a:pPr marL="11206">
              <a:spcBef>
                <a:spcPts val="635"/>
              </a:spcBef>
            </a:pPr>
            <a:r>
              <a:rPr sz="2118" dirty="0">
                <a:latin typeface="Arial"/>
                <a:cs typeface="Arial"/>
              </a:rPr>
              <a:t>Assume Y is some </a:t>
            </a:r>
            <a:r>
              <a:rPr sz="2118" spc="-4" dirty="0">
                <a:latin typeface="Arial"/>
                <a:cs typeface="Arial"/>
              </a:rPr>
              <a:t>deterministic f(X), </a:t>
            </a:r>
            <a:r>
              <a:rPr sz="2118" dirty="0">
                <a:latin typeface="Arial"/>
                <a:cs typeface="Arial"/>
              </a:rPr>
              <a:t>plus random</a:t>
            </a:r>
            <a:r>
              <a:rPr sz="2118" spc="-10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noise</a:t>
            </a:r>
          </a:p>
          <a:p>
            <a:pPr marL="439294" algn="ctr">
              <a:spcBef>
                <a:spcPts val="1165"/>
              </a:spcBef>
            </a:pPr>
            <a:r>
              <a:rPr sz="2118" dirty="0">
                <a:latin typeface="Arial"/>
                <a:cs typeface="Arial"/>
              </a:rPr>
              <a:t>where</a:t>
            </a:r>
          </a:p>
          <a:p>
            <a:pPr>
              <a:spcBef>
                <a:spcPts val="26"/>
              </a:spcBef>
            </a:pPr>
            <a:endParaRPr sz="2427" dirty="0">
              <a:latin typeface="Times New Roman"/>
              <a:cs typeface="Times New Roman"/>
            </a:endParaRPr>
          </a:p>
          <a:p>
            <a:pPr marL="11206"/>
            <a:r>
              <a:rPr sz="2118" spc="-4" dirty="0">
                <a:latin typeface="Arial"/>
                <a:cs typeface="Arial"/>
              </a:rPr>
              <a:t>Therefore </a:t>
            </a:r>
            <a:r>
              <a:rPr sz="2118" dirty="0">
                <a:latin typeface="Arial"/>
                <a:cs typeface="Arial"/>
              </a:rPr>
              <a:t>Y is a random variable </a:t>
            </a:r>
            <a:r>
              <a:rPr sz="2118" spc="-4" dirty="0">
                <a:latin typeface="Arial"/>
                <a:cs typeface="Arial"/>
              </a:rPr>
              <a:t>that follows the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distribution</a:t>
            </a:r>
            <a:endParaRPr sz="2118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00400" y="5529001"/>
            <a:ext cx="2669992" cy="3307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10" name="object 10"/>
          <p:cNvSpPr/>
          <p:nvPr/>
        </p:nvSpPr>
        <p:spPr>
          <a:xfrm>
            <a:off x="7731046" y="2941546"/>
            <a:ext cx="11766" cy="6163"/>
          </a:xfrm>
          <a:custGeom>
            <a:avLst/>
            <a:gdLst/>
            <a:ahLst/>
            <a:cxnLst/>
            <a:rect l="l" t="t" r="r" b="b"/>
            <a:pathLst>
              <a:path w="13334" h="6985">
                <a:moveTo>
                  <a:pt x="12821" y="4482"/>
                </a:moveTo>
                <a:lnTo>
                  <a:pt x="5495" y="5976"/>
                </a:lnTo>
                <a:lnTo>
                  <a:pt x="0" y="6723"/>
                </a:lnTo>
                <a:lnTo>
                  <a:pt x="7693" y="0"/>
                </a:lnTo>
              </a:path>
            </a:pathLst>
          </a:custGeom>
          <a:ln w="19049">
            <a:solidFill>
              <a:srgbClr val="F0840A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93076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62800" y="1447801"/>
            <a:ext cx="3200400" cy="24606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02821" y="348164"/>
            <a:ext cx="5579409" cy="55454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530" dirty="0"/>
              <a:t>Consider Linear</a:t>
            </a:r>
            <a:r>
              <a:rPr sz="3530" spc="-93" dirty="0"/>
              <a:t> </a:t>
            </a:r>
            <a:r>
              <a:rPr sz="3530" dirty="0"/>
              <a:t>Regression</a:t>
            </a:r>
            <a:endParaRPr sz="3530"/>
          </a:p>
        </p:txBody>
      </p:sp>
      <p:sp>
        <p:nvSpPr>
          <p:cNvPr id="4" name="object 4"/>
          <p:cNvSpPr txBox="1"/>
          <p:nvPr/>
        </p:nvSpPr>
        <p:spPr>
          <a:xfrm>
            <a:off x="1999307" y="2524208"/>
            <a:ext cx="4581525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" dirty="0">
                <a:latin typeface="Arial"/>
                <a:cs typeface="Arial"/>
              </a:rPr>
              <a:t>E.g., </a:t>
            </a:r>
            <a:r>
              <a:rPr sz="2118" dirty="0">
                <a:latin typeface="Arial"/>
                <a:cs typeface="Arial"/>
              </a:rPr>
              <a:t>assume </a:t>
            </a:r>
            <a:r>
              <a:rPr sz="2118" spc="-4" dirty="0">
                <a:latin typeface="Arial"/>
                <a:cs typeface="Arial"/>
              </a:rPr>
              <a:t>f(x) </a:t>
            </a:r>
            <a:r>
              <a:rPr sz="2118" dirty="0">
                <a:latin typeface="Arial"/>
                <a:cs typeface="Arial"/>
              </a:rPr>
              <a:t>is linear </a:t>
            </a:r>
            <a:r>
              <a:rPr sz="2118" spc="-4" dirty="0">
                <a:latin typeface="Arial"/>
                <a:cs typeface="Arial"/>
              </a:rPr>
              <a:t>function </a:t>
            </a:r>
            <a:r>
              <a:rPr sz="2118" dirty="0">
                <a:latin typeface="Arial"/>
                <a:cs typeface="Arial"/>
              </a:rPr>
              <a:t>of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x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38122" y="4453503"/>
            <a:ext cx="6191250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" dirty="0">
                <a:latin typeface="Arial"/>
                <a:cs typeface="Arial"/>
              </a:rPr>
              <a:t>Notation: to </a:t>
            </a:r>
            <a:r>
              <a:rPr sz="2118" dirty="0">
                <a:latin typeface="Arial"/>
                <a:cs typeface="Arial"/>
              </a:rPr>
              <a:t>make our </a:t>
            </a:r>
            <a:r>
              <a:rPr sz="2118" spc="-4" dirty="0">
                <a:latin typeface="Arial"/>
                <a:cs typeface="Arial"/>
              </a:rPr>
              <a:t>parameters explicit, </a:t>
            </a:r>
            <a:r>
              <a:rPr sz="2118" spc="-9" dirty="0">
                <a:latin typeface="Arial"/>
                <a:cs typeface="Arial"/>
              </a:rPr>
              <a:t>let’s</a:t>
            </a:r>
            <a:r>
              <a:rPr sz="2118" spc="31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write</a:t>
            </a:r>
            <a:endParaRPr sz="2118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82036" y="1864484"/>
            <a:ext cx="2733563" cy="338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7" name="object 7"/>
          <p:cNvSpPr/>
          <p:nvPr/>
        </p:nvSpPr>
        <p:spPr>
          <a:xfrm>
            <a:off x="2320433" y="3117252"/>
            <a:ext cx="3678431" cy="3672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8" name="object 8"/>
          <p:cNvSpPr/>
          <p:nvPr/>
        </p:nvSpPr>
        <p:spPr>
          <a:xfrm>
            <a:off x="2316394" y="3712806"/>
            <a:ext cx="2737960" cy="364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9" name="object 9"/>
          <p:cNvSpPr/>
          <p:nvPr/>
        </p:nvSpPr>
        <p:spPr>
          <a:xfrm>
            <a:off x="2382035" y="5102012"/>
            <a:ext cx="1919252" cy="2643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10" name="object 10"/>
          <p:cNvSpPr/>
          <p:nvPr/>
        </p:nvSpPr>
        <p:spPr>
          <a:xfrm>
            <a:off x="2477278" y="5697327"/>
            <a:ext cx="3364738" cy="2943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247121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86600" y="3550274"/>
            <a:ext cx="3429000" cy="25457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83804" y="292955"/>
            <a:ext cx="8703196" cy="873090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  <a:tabLst>
                <a:tab pos="1754935" algn="l"/>
              </a:tabLst>
            </a:pPr>
            <a:r>
              <a:rPr sz="2800" b="1" dirty="0">
                <a:latin typeface="Arial"/>
                <a:cs typeface="Arial"/>
              </a:rPr>
              <a:t>Training</a:t>
            </a:r>
            <a:r>
              <a:rPr lang="en-US" sz="2800" b="1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Linear Regression</a:t>
            </a:r>
            <a:r>
              <a:rPr lang="en-US" sz="2800" b="1" dirty="0">
                <a:latin typeface="Arial"/>
                <a:cs typeface="Arial"/>
              </a:rPr>
              <a:t> </a:t>
            </a:r>
            <a:r>
              <a:rPr lang="en-US" sz="2800" b="1" dirty="0"/>
              <a:t>:</a:t>
            </a:r>
            <a:br>
              <a:rPr lang="en-US" sz="2800" b="1" dirty="0"/>
            </a:br>
            <a:r>
              <a:rPr lang="en-US" sz="2800" b="1" dirty="0">
                <a:latin typeface="Arial"/>
                <a:cs typeface="Arial"/>
              </a:rPr>
              <a:t>Maximum </a:t>
            </a:r>
            <a:r>
              <a:rPr lang="en-US" sz="2800" b="1" spc="-4" dirty="0">
                <a:latin typeface="Arial"/>
                <a:cs typeface="Arial"/>
              </a:rPr>
              <a:t>Conditional </a:t>
            </a:r>
            <a:r>
              <a:rPr lang="en-US" sz="2800" b="1" dirty="0">
                <a:latin typeface="Arial"/>
                <a:cs typeface="Arial"/>
              </a:rPr>
              <a:t>Likelihood</a:t>
            </a:r>
            <a:r>
              <a:rPr lang="en-US" sz="2800" b="1" spc="-13" dirty="0">
                <a:latin typeface="Arial"/>
                <a:cs typeface="Arial"/>
              </a:rPr>
              <a:t> </a:t>
            </a:r>
            <a:r>
              <a:rPr lang="en-US" sz="2800" b="1" spc="-4" dirty="0">
                <a:latin typeface="Arial"/>
                <a:cs typeface="Arial"/>
              </a:rPr>
              <a:t>Estimate (</a:t>
            </a:r>
            <a:r>
              <a:rPr lang="en-US" sz="2800" b="1" dirty="0"/>
              <a:t>MCLE)</a:t>
            </a:r>
            <a:endParaRPr sz="2800" b="1" dirty="0"/>
          </a:p>
        </p:txBody>
      </p:sp>
      <p:sp>
        <p:nvSpPr>
          <p:cNvPr id="4" name="object 4"/>
          <p:cNvSpPr txBox="1"/>
          <p:nvPr/>
        </p:nvSpPr>
        <p:spPr>
          <a:xfrm>
            <a:off x="2004180" y="2161869"/>
            <a:ext cx="5852831" cy="11316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Arial"/>
                <a:cs typeface="Arial"/>
              </a:rPr>
              <a:t>How can we learn W </a:t>
            </a:r>
            <a:r>
              <a:rPr sz="2118" spc="-4" dirty="0">
                <a:latin typeface="Arial"/>
                <a:cs typeface="Arial"/>
              </a:rPr>
              <a:t>from the training</a:t>
            </a:r>
            <a:r>
              <a:rPr sz="2118" spc="-9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data?</a:t>
            </a:r>
            <a:endParaRPr sz="2118" dirty="0">
              <a:latin typeface="Arial"/>
              <a:cs typeface="Arial"/>
            </a:endParaRPr>
          </a:p>
          <a:p>
            <a:pPr>
              <a:spcBef>
                <a:spcPts val="44"/>
              </a:spcBef>
            </a:pPr>
            <a:endParaRPr sz="3044" dirty="0">
              <a:latin typeface="Times New Roman"/>
              <a:cs typeface="Times New Roman"/>
            </a:endParaRPr>
          </a:p>
          <a:p>
            <a:pPr marL="11206"/>
            <a:r>
              <a:rPr sz="2118" dirty="0">
                <a:latin typeface="Arial"/>
                <a:cs typeface="Arial"/>
              </a:rPr>
              <a:t>Learn Maximum </a:t>
            </a:r>
            <a:r>
              <a:rPr sz="2118" spc="-4" dirty="0">
                <a:latin typeface="Arial"/>
                <a:cs typeface="Arial"/>
              </a:rPr>
              <a:t>Conditional </a:t>
            </a:r>
            <a:r>
              <a:rPr sz="2118" dirty="0">
                <a:latin typeface="Arial"/>
                <a:cs typeface="Arial"/>
              </a:rPr>
              <a:t>Likelihood</a:t>
            </a:r>
            <a:r>
              <a:rPr sz="2118" spc="-13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Estimate!</a:t>
            </a:r>
            <a:endParaRPr sz="2118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55706" y="4998773"/>
            <a:ext cx="75527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Arial"/>
                <a:cs typeface="Arial"/>
              </a:rPr>
              <a:t>where</a:t>
            </a:r>
          </a:p>
        </p:txBody>
      </p:sp>
      <p:sp>
        <p:nvSpPr>
          <p:cNvPr id="6" name="object 6"/>
          <p:cNvSpPr/>
          <p:nvPr/>
        </p:nvSpPr>
        <p:spPr>
          <a:xfrm>
            <a:off x="2013064" y="1578670"/>
            <a:ext cx="3727136" cy="3264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7" name="object 7"/>
          <p:cNvSpPr/>
          <p:nvPr/>
        </p:nvSpPr>
        <p:spPr>
          <a:xfrm>
            <a:off x="2155706" y="3469473"/>
            <a:ext cx="3584494" cy="5739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8" name="object 8"/>
          <p:cNvSpPr/>
          <p:nvPr/>
        </p:nvSpPr>
        <p:spPr>
          <a:xfrm>
            <a:off x="1961873" y="5569067"/>
            <a:ext cx="4426324" cy="7549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9" name="object 9"/>
          <p:cNvSpPr/>
          <p:nvPr/>
        </p:nvSpPr>
        <p:spPr>
          <a:xfrm>
            <a:off x="2004179" y="4114222"/>
            <a:ext cx="4426324" cy="7437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138300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91401" y="2895601"/>
            <a:ext cx="3157193" cy="26763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4292" y="217536"/>
            <a:ext cx="5404597" cy="110853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  <a:tabLst>
                <a:tab pos="1754935" algn="l"/>
              </a:tabLst>
            </a:pPr>
            <a:r>
              <a:rPr sz="3600" b="1" dirty="0"/>
              <a:t>Training</a:t>
            </a:r>
            <a:r>
              <a:rPr lang="en-US" sz="3600" b="1" dirty="0"/>
              <a:t> </a:t>
            </a:r>
            <a:r>
              <a:rPr sz="3600" b="1" dirty="0"/>
              <a:t>Linear Regression</a:t>
            </a:r>
            <a:r>
              <a:rPr lang="en-US" sz="3600" b="1" dirty="0"/>
              <a:t>:</a:t>
            </a:r>
            <a:br>
              <a:rPr lang="en-US" sz="3600" b="1" dirty="0"/>
            </a:br>
            <a:r>
              <a:rPr lang="en-US" sz="3600" b="1" dirty="0"/>
              <a:t>MCLE</a:t>
            </a:r>
            <a:endParaRPr sz="3600" b="1" dirty="0"/>
          </a:p>
        </p:txBody>
      </p:sp>
      <p:sp>
        <p:nvSpPr>
          <p:cNvPr id="4" name="object 4"/>
          <p:cNvSpPr txBox="1"/>
          <p:nvPr/>
        </p:nvSpPr>
        <p:spPr>
          <a:xfrm>
            <a:off x="1963533" y="1918713"/>
            <a:ext cx="5778313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Arial"/>
                <a:cs typeface="Arial"/>
              </a:rPr>
              <a:t>Learn Maximum </a:t>
            </a:r>
            <a:r>
              <a:rPr sz="2118" spc="-4" dirty="0">
                <a:latin typeface="Arial"/>
                <a:cs typeface="Arial"/>
              </a:rPr>
              <a:t>Conditional </a:t>
            </a:r>
            <a:r>
              <a:rPr sz="2118" dirty="0">
                <a:latin typeface="Arial"/>
                <a:cs typeface="Arial"/>
              </a:rPr>
              <a:t>Likelihood</a:t>
            </a:r>
            <a:r>
              <a:rPr sz="2118" spc="-18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Estimate</a:t>
            </a:r>
            <a:endParaRPr sz="2118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36224" y="3520000"/>
            <a:ext cx="75527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Arial"/>
                <a:cs typeface="Arial"/>
              </a:rPr>
              <a:t>where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23084" y="5001030"/>
            <a:ext cx="381559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Arial"/>
                <a:cs typeface="Arial"/>
              </a:rPr>
              <a:t>so:</a:t>
            </a:r>
          </a:p>
        </p:txBody>
      </p:sp>
      <p:sp>
        <p:nvSpPr>
          <p:cNvPr id="7" name="object 7"/>
          <p:cNvSpPr/>
          <p:nvPr/>
        </p:nvSpPr>
        <p:spPr>
          <a:xfrm>
            <a:off x="2209801" y="4042271"/>
            <a:ext cx="4208635" cy="7041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8" name="object 8"/>
          <p:cNvSpPr/>
          <p:nvPr/>
        </p:nvSpPr>
        <p:spPr>
          <a:xfrm>
            <a:off x="2170261" y="2827553"/>
            <a:ext cx="4248174" cy="622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9" name="object 9"/>
          <p:cNvSpPr/>
          <p:nvPr/>
        </p:nvSpPr>
        <p:spPr>
          <a:xfrm>
            <a:off x="2333880" y="5527196"/>
            <a:ext cx="4285423" cy="6078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247768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62182"/>
            <a:ext cx="8229600" cy="1143000"/>
          </a:xfrm>
        </p:spPr>
        <p:txBody>
          <a:bodyPr/>
          <a:lstStyle/>
          <a:p>
            <a:pPr algn="l"/>
            <a:r>
              <a:rPr lang="en-US" b="1" dirty="0"/>
              <a:t>Training Linear Regression:</a:t>
            </a:r>
            <a:br>
              <a:rPr lang="en-US" b="1" dirty="0"/>
            </a:br>
            <a:r>
              <a:rPr lang="en-US" b="1" dirty="0" smtClean="0"/>
              <a:t>MCLE, MLE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166" t="11874" r="15000" b="4447"/>
          <a:stretch/>
        </p:blipFill>
        <p:spPr>
          <a:xfrm>
            <a:off x="2781300" y="1752601"/>
            <a:ext cx="6629400" cy="44031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96040" y="1991520"/>
              <a:ext cx="10909080" cy="4043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5600" y="1983960"/>
                <a:ext cx="10926000" cy="405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960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02821" y="348164"/>
            <a:ext cx="5404597" cy="55454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  <a:tabLst>
                <a:tab pos="1754935" algn="l"/>
              </a:tabLst>
            </a:pPr>
            <a:r>
              <a:rPr sz="3530" spc="-4" dirty="0"/>
              <a:t>Training</a:t>
            </a:r>
            <a:r>
              <a:rPr lang="en-US" sz="3530" spc="-4" dirty="0"/>
              <a:t> </a:t>
            </a:r>
            <a:r>
              <a:rPr sz="3530" dirty="0"/>
              <a:t>Linear</a:t>
            </a:r>
            <a:r>
              <a:rPr sz="3530" spc="-88" dirty="0"/>
              <a:t> </a:t>
            </a:r>
            <a:r>
              <a:rPr sz="3530" dirty="0"/>
              <a:t>Regression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87982" y="1654035"/>
            <a:ext cx="8065618" cy="66316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118" dirty="0">
                <a:latin typeface="Arial"/>
                <a:cs typeface="Arial"/>
              </a:rPr>
              <a:t>M</a:t>
            </a:r>
            <a:r>
              <a:rPr sz="2118" dirty="0">
                <a:latin typeface="Arial"/>
                <a:cs typeface="Arial"/>
              </a:rPr>
              <a:t>aximum </a:t>
            </a:r>
            <a:r>
              <a:rPr sz="2118" spc="-4" dirty="0">
                <a:latin typeface="Arial"/>
                <a:cs typeface="Arial"/>
              </a:rPr>
              <a:t>Conditional </a:t>
            </a:r>
            <a:r>
              <a:rPr sz="2118" dirty="0">
                <a:latin typeface="Arial"/>
                <a:cs typeface="Arial"/>
              </a:rPr>
              <a:t>Likelihood</a:t>
            </a:r>
            <a:r>
              <a:rPr sz="2118" spc="-18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Estimate</a:t>
            </a:r>
            <a:r>
              <a:rPr lang="en-US" sz="2118" spc="-4" dirty="0">
                <a:latin typeface="Arial"/>
                <a:cs typeface="Arial"/>
              </a:rPr>
              <a:t> is equivalent to minimizing the squared error loss</a:t>
            </a:r>
            <a:endParaRPr sz="2118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3704" y="3864020"/>
            <a:ext cx="5823697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Arial"/>
                <a:cs typeface="Arial"/>
              </a:rPr>
              <a:t>Can we derive gradient descent rule </a:t>
            </a:r>
            <a:r>
              <a:rPr sz="2118" spc="-4" dirty="0">
                <a:latin typeface="Arial"/>
                <a:cs typeface="Arial"/>
              </a:rPr>
              <a:t>for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training?</a:t>
            </a:r>
            <a:endParaRPr sz="2118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32493" y="2940181"/>
            <a:ext cx="4437529" cy="700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7" name="object 7"/>
          <p:cNvSpPr/>
          <p:nvPr/>
        </p:nvSpPr>
        <p:spPr>
          <a:xfrm>
            <a:off x="1722327" y="4648200"/>
            <a:ext cx="6057860" cy="694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8" name="object 8"/>
          <p:cNvSpPr/>
          <p:nvPr/>
        </p:nvSpPr>
        <p:spPr>
          <a:xfrm>
            <a:off x="4038601" y="5642794"/>
            <a:ext cx="3427695" cy="675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300217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0872" y="442959"/>
            <a:ext cx="6571129" cy="5002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177" dirty="0"/>
              <a:t>Regression – </a:t>
            </a:r>
            <a:r>
              <a:rPr sz="3177" spc="-4" dirty="0"/>
              <a:t>What </a:t>
            </a:r>
            <a:r>
              <a:rPr sz="3177" dirty="0"/>
              <a:t>you should</a:t>
            </a:r>
            <a:r>
              <a:rPr sz="3177" spc="-75" dirty="0"/>
              <a:t> </a:t>
            </a:r>
            <a:r>
              <a:rPr sz="3177" dirty="0"/>
              <a:t>know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28800" y="1416194"/>
            <a:ext cx="7772400" cy="454589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400" dirty="0">
                <a:latin typeface="Arial"/>
                <a:cs typeface="Arial"/>
              </a:rPr>
              <a:t>Under general</a:t>
            </a:r>
            <a:r>
              <a:rPr sz="2400" spc="-9" dirty="0">
                <a:latin typeface="Arial"/>
                <a:cs typeface="Arial"/>
              </a:rPr>
              <a:t> </a:t>
            </a:r>
            <a:r>
              <a:rPr sz="2400" spc="-4" dirty="0">
                <a:latin typeface="Arial"/>
                <a:cs typeface="Arial"/>
              </a:rPr>
              <a:t>assumption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lvl="1">
              <a:spcBef>
                <a:spcPts val="9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414640" indent="-403433">
              <a:buFont typeface="Arial" panose="020B0604020202020204" pitchFamily="34" charset="0"/>
              <a:buChar char="•"/>
              <a:tabLst>
                <a:tab pos="414079" algn="l"/>
                <a:tab pos="414640" algn="l"/>
              </a:tabLst>
            </a:pPr>
            <a:endParaRPr lang="en-US" sz="2400" dirty="0">
              <a:latin typeface="Arial"/>
              <a:cs typeface="Arial"/>
            </a:endParaRPr>
          </a:p>
          <a:p>
            <a:pPr marL="414640" indent="-403433">
              <a:buFont typeface="Arial" panose="020B0604020202020204" pitchFamily="34" charset="0"/>
              <a:buChar char="•"/>
              <a:tabLst>
                <a:tab pos="414079" algn="l"/>
                <a:tab pos="414640" algn="l"/>
              </a:tabLst>
            </a:pPr>
            <a:r>
              <a:rPr lang="en-US" sz="2400" dirty="0">
                <a:latin typeface="Arial"/>
                <a:cs typeface="Arial"/>
              </a:rPr>
              <a:t>W</a:t>
            </a:r>
            <a:r>
              <a:rPr sz="2400" dirty="0">
                <a:latin typeface="Arial"/>
                <a:cs typeface="Arial"/>
              </a:rPr>
              <a:t>e can use gradient descent as a general learning</a:t>
            </a:r>
            <a:r>
              <a:rPr sz="2400" spc="-71" dirty="0">
                <a:latin typeface="Arial"/>
                <a:cs typeface="Arial"/>
              </a:rPr>
              <a:t> </a:t>
            </a:r>
            <a:r>
              <a:rPr sz="2400" spc="-4" dirty="0">
                <a:latin typeface="Arial"/>
                <a:cs typeface="Arial"/>
              </a:rPr>
              <a:t>algorithm</a:t>
            </a:r>
            <a:endParaRPr sz="2400" dirty="0">
              <a:latin typeface="Arial"/>
              <a:cs typeface="Arial"/>
            </a:endParaRPr>
          </a:p>
          <a:p>
            <a:pPr marL="818073" lvl="1" indent="-403433">
              <a:spcBef>
                <a:spcPts val="353"/>
              </a:spcBef>
              <a:buChar char="•"/>
              <a:tabLst>
                <a:tab pos="817513" algn="l"/>
                <a:tab pos="818073" algn="l"/>
              </a:tabLst>
            </a:pPr>
            <a:r>
              <a:rPr sz="2400" dirty="0">
                <a:latin typeface="Arial"/>
                <a:cs typeface="Arial"/>
              </a:rPr>
              <a:t>as long as our </a:t>
            </a:r>
            <a:r>
              <a:rPr sz="2400" spc="-4" dirty="0">
                <a:latin typeface="Arial"/>
                <a:cs typeface="Arial"/>
              </a:rPr>
              <a:t>objective f</a:t>
            </a:r>
            <a:r>
              <a:rPr lang="en-US" sz="2400" spc="-4" dirty="0">
                <a:latin typeface="Arial"/>
                <a:cs typeface="Arial"/>
              </a:rPr>
              <a:t>unction</a:t>
            </a:r>
            <a:r>
              <a:rPr sz="2400" spc="-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4" dirty="0">
                <a:latin typeface="Arial"/>
                <a:cs typeface="Arial"/>
              </a:rPr>
              <a:t>differentiable </a:t>
            </a:r>
            <a:r>
              <a:rPr sz="2400" dirty="0">
                <a:latin typeface="Arial"/>
                <a:cs typeface="Arial"/>
              </a:rPr>
              <a:t>wrt</a:t>
            </a:r>
            <a:r>
              <a:rPr sz="2400" spc="-18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</a:t>
            </a:r>
          </a:p>
          <a:p>
            <a:pPr marL="818073" lvl="1" indent="-403433">
              <a:spcBef>
                <a:spcPts val="441"/>
              </a:spcBef>
              <a:buChar char="•"/>
              <a:tabLst>
                <a:tab pos="817513" algn="l"/>
                <a:tab pos="818073" algn="l"/>
              </a:tabLst>
            </a:pPr>
            <a:r>
              <a:rPr sz="2400" spc="-4" dirty="0">
                <a:latin typeface="Arial"/>
                <a:cs typeface="Arial"/>
              </a:rPr>
              <a:t>though </a:t>
            </a:r>
            <a:r>
              <a:rPr sz="2400" dirty="0">
                <a:latin typeface="Arial"/>
                <a:cs typeface="Arial"/>
              </a:rPr>
              <a:t>we might learn local </a:t>
            </a:r>
            <a:r>
              <a:rPr sz="2400" spc="-4" dirty="0">
                <a:latin typeface="Arial"/>
                <a:cs typeface="Arial"/>
              </a:rPr>
              <a:t>optima</a:t>
            </a:r>
            <a:r>
              <a:rPr sz="2400" spc="-9" dirty="0">
                <a:latin typeface="Arial"/>
                <a:cs typeface="Arial"/>
              </a:rPr>
              <a:t> </a:t>
            </a:r>
            <a:endParaRPr sz="2400" dirty="0">
              <a:latin typeface="Arial"/>
              <a:cs typeface="Arial"/>
            </a:endParaRPr>
          </a:p>
          <a:p>
            <a:pPr lvl="1">
              <a:spcBef>
                <a:spcPts val="4"/>
              </a:spcBef>
              <a:buFont typeface="Arial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414640" indent="-403433">
              <a:buFont typeface="Arial" panose="020B0604020202020204" pitchFamily="34" charset="0"/>
              <a:buChar char="•"/>
              <a:tabLst>
                <a:tab pos="414079" algn="l"/>
                <a:tab pos="414640" algn="l"/>
              </a:tabLst>
            </a:pPr>
            <a:r>
              <a:rPr sz="2400" dirty="0">
                <a:latin typeface="Arial"/>
                <a:cs typeface="Arial"/>
              </a:rPr>
              <a:t>Almost </a:t>
            </a:r>
            <a:r>
              <a:rPr sz="2400" spc="-4" dirty="0">
                <a:latin typeface="Arial"/>
                <a:cs typeface="Arial"/>
              </a:rPr>
              <a:t>nothing </a:t>
            </a:r>
            <a:r>
              <a:rPr sz="2400" dirty="0">
                <a:latin typeface="Arial"/>
                <a:cs typeface="Arial"/>
              </a:rPr>
              <a:t>we said here required </a:t>
            </a:r>
            <a:r>
              <a:rPr sz="2400" spc="-4" dirty="0">
                <a:latin typeface="Arial"/>
                <a:cs typeface="Arial"/>
              </a:rPr>
              <a:t>that f(x) </a:t>
            </a:r>
            <a:r>
              <a:rPr sz="2400" dirty="0">
                <a:latin typeface="Arial"/>
                <a:cs typeface="Arial"/>
              </a:rPr>
              <a:t>be linear in</a:t>
            </a:r>
            <a:r>
              <a:rPr sz="2400" spc="-22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</a:p>
        </p:txBody>
      </p:sp>
      <p:sp>
        <p:nvSpPr>
          <p:cNvPr id="4" name="object 4"/>
          <p:cNvSpPr/>
          <p:nvPr/>
        </p:nvSpPr>
        <p:spPr>
          <a:xfrm>
            <a:off x="3733800" y="2362201"/>
            <a:ext cx="3200400" cy="353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118418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www.desmos.com/calculator/bgontvxotm</a:t>
            </a:r>
            <a:endParaRPr lang="en-IN" dirty="0" smtClean="0"/>
          </a:p>
          <a:p>
            <a:r>
              <a:rPr lang="en-IN" dirty="0"/>
              <a:t>https://www.cs.cmu.edu/~tom/mlbook/NBayesLogReg.pdf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77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9301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2895600"/>
            <a:ext cx="6120680" cy="850106"/>
          </a:xfrm>
        </p:spPr>
        <p:txBody>
          <a:bodyPr/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Thanks</a:t>
            </a:r>
            <a:endParaRPr lang="en-IN" sz="44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63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Logistic</a:t>
            </a:r>
            <a:r>
              <a:rPr lang="en-IN" spc="-70" dirty="0"/>
              <a:t> </a:t>
            </a:r>
            <a:r>
              <a:rPr lang="en-IN" dirty="0"/>
              <a:t>Regression –Bayesian Analysis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7834" y="1547948"/>
            <a:ext cx="3211584" cy="7187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962" y="1547948"/>
            <a:ext cx="40261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0" i="0" u="none" strike="noStrike" baseline="0" dirty="0" smtClean="0">
                <a:latin typeface="Times New Roman" panose="02020603050405020304" pitchFamily="18" charset="0"/>
              </a:rPr>
              <a:t>By independence assumption: </a:t>
            </a:r>
          </a:p>
        </p:txBody>
      </p:sp>
      <p:sp>
        <p:nvSpPr>
          <p:cNvPr id="7" name="Rectangle 6"/>
          <p:cNvSpPr/>
          <p:nvPr/>
        </p:nvSpPr>
        <p:spPr>
          <a:xfrm>
            <a:off x="347076" y="2689886"/>
            <a:ext cx="6774940" cy="36933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IN" b="0" i="0" u="none" strike="noStrike" baseline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P(Y=1)=</a:t>
            </a:r>
            <a:r>
              <a:rPr lang="el-GR" b="0" i="0" u="none" strike="noStrike" baseline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π</a:t>
            </a:r>
            <a:r>
              <a:rPr lang="en-US" b="0" i="0" u="none" strike="noStrike" baseline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 </a:t>
            </a:r>
            <a:r>
              <a:rPr lang="en-IN" b="0" i="0" u="none" strike="noStrike" baseline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and P(Y=0)=1-</a:t>
            </a:r>
            <a:r>
              <a:rPr lang="el-GR" b="0" i="0" u="none" strike="noStrike" baseline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π</a:t>
            </a:r>
            <a:r>
              <a:rPr lang="en-US" b="0" i="0" u="none" strike="noStrike" baseline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 </a:t>
            </a:r>
            <a:r>
              <a:rPr lang="en-IN" b="0" i="0" u="none" strike="noStrike" baseline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by modelling P(Y) as Bernoulli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34" y="3482422"/>
            <a:ext cx="5793870" cy="10840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42" y="4989698"/>
            <a:ext cx="7259976" cy="11337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316080" y="321840"/>
              <a:ext cx="11214000" cy="5814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6000" y="311040"/>
                <a:ext cx="11237040" cy="583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755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8819"/>
            <a:ext cx="6871062" cy="4844518"/>
          </a:xfr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 dirty="0"/>
              <a:t>Logistic</a:t>
            </a:r>
            <a:r>
              <a:rPr lang="en-IN" spc="-70" dirty="0"/>
              <a:t> </a:t>
            </a:r>
            <a:r>
              <a:rPr lang="en-IN" dirty="0"/>
              <a:t>Regression –Bayesian Analysis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686" y="1528818"/>
            <a:ext cx="5681372" cy="8666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53840" y="1013400"/>
              <a:ext cx="8268480" cy="5318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5200" y="1003320"/>
                <a:ext cx="8289000" cy="533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750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16618431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1479</Words>
  <Application>Microsoft Office PowerPoint</Application>
  <PresentationFormat>Widescreen</PresentationFormat>
  <Paragraphs>381</Paragraphs>
  <Slides>78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7" baseType="lpstr">
      <vt:lpstr>Arial</vt:lpstr>
      <vt:lpstr>Calibri</vt:lpstr>
      <vt:lpstr>Cambria Math</vt:lpstr>
      <vt:lpstr>CMBX10</vt:lpstr>
      <vt:lpstr>CMMI10</vt:lpstr>
      <vt:lpstr>CMR10</vt:lpstr>
      <vt:lpstr>CMSY10</vt:lpstr>
      <vt:lpstr>Courier New</vt:lpstr>
      <vt:lpstr>KaTeX_Main</vt:lpstr>
      <vt:lpstr>Lora</vt:lpstr>
      <vt:lpstr>NimbusRomNo9L-Regu</vt:lpstr>
      <vt:lpstr>NimbusRomNo9L-ReguItal</vt:lpstr>
      <vt:lpstr>新細明體</vt:lpstr>
      <vt:lpstr>Source Sans Pro</vt:lpstr>
      <vt:lpstr>Symbol</vt:lpstr>
      <vt:lpstr>Tahoma</vt:lpstr>
      <vt:lpstr>Times New Roman</vt:lpstr>
      <vt:lpstr>Times-Roman</vt:lpstr>
      <vt:lpstr>3_Office Theme</vt:lpstr>
      <vt:lpstr>Machine Learning DSECL    ZG565</vt:lpstr>
      <vt:lpstr>Session Content</vt:lpstr>
      <vt:lpstr>Recall………..</vt:lpstr>
      <vt:lpstr>Estimating Parameters - Learning Logistic Regression </vt:lpstr>
      <vt:lpstr>PowerPoint Presentation</vt:lpstr>
      <vt:lpstr>Logistic Regression –Bayesian Analysis (Parameter Estimation : GNB assumption)</vt:lpstr>
      <vt:lpstr>PowerPoint Presentation</vt:lpstr>
      <vt:lpstr>Logistic Regression –Bayesian Analysis </vt:lpstr>
      <vt:lpstr>PowerPoint Presentation</vt:lpstr>
      <vt:lpstr>PowerPoint Presentation</vt:lpstr>
      <vt:lpstr>PowerPoint Presentation</vt:lpstr>
      <vt:lpstr>Multi-class classification</vt:lpstr>
      <vt:lpstr>Multi-class classification</vt:lpstr>
      <vt:lpstr>One-vs-all (one-vs-rest)</vt:lpstr>
      <vt:lpstr>One-vs-all</vt:lpstr>
      <vt:lpstr>PowerPoint Presentation</vt:lpstr>
      <vt:lpstr>Parameter estimation of generic logistic regression</vt:lpstr>
      <vt:lpstr>Discriminative Approach - Data conditional likelihood </vt:lpstr>
      <vt:lpstr>PowerPoint Presentation</vt:lpstr>
      <vt:lpstr>PowerPoint Presentation</vt:lpstr>
      <vt:lpstr>Expressing conditional log-likelihood</vt:lpstr>
      <vt:lpstr>Gradient descent</vt:lpstr>
      <vt:lpstr>Estimating Parameters for Linear Regression</vt:lpstr>
      <vt:lpstr>Learning Model Parameters – Closed Form Solution  (using vectorization)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Basis Function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Overfitting</vt:lpstr>
      <vt:lpstr>Addressing overfitting</vt:lpstr>
      <vt:lpstr>Addressing overfitting</vt:lpstr>
      <vt:lpstr>Intuition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Regularized logistic regression</vt:lpstr>
      <vt:lpstr>Regularized logistic regression</vt:lpstr>
      <vt:lpstr>|θ|_1: Lasso regularization</vt:lpstr>
      <vt:lpstr>Terminology</vt:lpstr>
      <vt:lpstr>Self Learning</vt:lpstr>
      <vt:lpstr>Bayesian linear regression Done in contact session 3</vt:lpstr>
      <vt:lpstr>Bayesian analysis</vt:lpstr>
      <vt:lpstr>Maximum likelihood and  least-squared error hypotheses</vt:lpstr>
      <vt:lpstr>Choose parameterized form for  P(Y|X; θ)</vt:lpstr>
      <vt:lpstr>Consider Linear Regression</vt:lpstr>
      <vt:lpstr>Training Linear Regression : Maximum Conditional Likelihood Estimate (MCLE)</vt:lpstr>
      <vt:lpstr>Training Linear Regression: MCLE</vt:lpstr>
      <vt:lpstr>Training Linear Regression: MCLE, MLE</vt:lpstr>
      <vt:lpstr>Training Linear Regression</vt:lpstr>
      <vt:lpstr>Regression – What you should know</vt:lpstr>
      <vt:lpstr>References</vt:lpstr>
      <vt:lpstr>Thanks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DSECL    ZG565</dc:title>
  <dc:creator>Admin</dc:creator>
  <cp:lastModifiedBy>Admin</cp:lastModifiedBy>
  <cp:revision>69</cp:revision>
  <dcterms:created xsi:type="dcterms:W3CDTF">2021-12-08T07:27:30Z</dcterms:created>
  <dcterms:modified xsi:type="dcterms:W3CDTF">2021-12-12T08:00:31Z</dcterms:modified>
</cp:coreProperties>
</file>